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9"/>
  </p:notesMasterIdLst>
  <p:sldIdLst>
    <p:sldId id="256" r:id="rId2"/>
    <p:sldId id="258" r:id="rId3"/>
    <p:sldId id="259" r:id="rId4"/>
    <p:sldId id="307" r:id="rId5"/>
    <p:sldId id="270" r:id="rId6"/>
    <p:sldId id="262" r:id="rId7"/>
    <p:sldId id="282" r:id="rId8"/>
  </p:sldIdLst>
  <p:sldSz cx="9144000" cy="5143500" type="screen16x9"/>
  <p:notesSz cx="6858000" cy="9144000"/>
  <p:embeddedFontLst>
    <p:embeddedFont>
      <p:font typeface="Kantumruy Pro SemiBold" panose="020B0604020202020204" charset="0"/>
      <p:regular r:id="rId10"/>
      <p:bold r:id="rId11"/>
      <p:italic r:id="rId12"/>
      <p:boldItalic r:id="rId13"/>
    </p:embeddedFont>
    <p:embeddedFont>
      <p:font typeface="Mukta" panose="020B0604020202020204" charset="0"/>
      <p:regular r:id="rId14"/>
      <p:bold r:id="rId15"/>
    </p:embeddedFont>
    <p:embeddedFont>
      <p:font typeface="Poppins" panose="00000500000000000000" pitchFamily="2" charset="0"/>
      <p:regular r:id="rId16"/>
      <p:bold r:id="rId17"/>
      <p:italic r:id="rId18"/>
      <p:boldItalic r:id="rId19"/>
    </p:embeddedFont>
    <p:embeddedFont>
      <p:font typeface="Poppins Light" panose="00000400000000000000" pitchFamily="2" charset="0"/>
      <p:regular r:id="rId20"/>
      <p:bold r:id="rId21"/>
      <p:italic r:id="rId22"/>
      <p:boldItalic r:id="rId23"/>
    </p:embeddedFont>
    <p:embeddedFont>
      <p:font typeface="Poppins Medium" panose="00000600000000000000" pitchFamily="2" charset="0"/>
      <p:regular r:id="rId24"/>
      <p:bold r:id="rId25"/>
      <p:italic r:id="rId26"/>
      <p:boldItalic r:id="rId27"/>
    </p:embeddedFont>
    <p:embeddedFont>
      <p:font typeface="Roboto Condensed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881">
          <p15:clr>
            <a:srgbClr val="9AA0A6"/>
          </p15:clr>
        </p15:guide>
        <p15:guide id="2" orient="horz" pos="13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1721BF-BE26-42EE-9010-00BF1D931750}">
  <a:tblStyle styleId="{4F1721BF-BE26-42EE-9010-00BF1D9317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2394" y="996"/>
      </p:cViewPr>
      <p:guideLst>
        <p:guide pos="881"/>
        <p:guide orient="horz" pos="13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0" name="Google Shape;28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1" name="Google Shape;28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3" name="Google Shape;2853;g9e3d0bbc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4" name="Google Shape;2854;g9e3d0bbc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9e3d0bbc70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9e3d0bbc70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4" name="Google Shape;2914;g9e3d0bbc70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5" name="Google Shape;2915;g9e3d0bbc70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21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ga0ca911f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6" name="Google Shape;3246;ga0ca911f4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5" name="Google Shape;2935;ga007f46496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6" name="Google Shape;2936;ga007f46496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9" name="Google Shape;7709;ga0e9b68fef_0_4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0" name="Google Shape;7710;ga0e9b68fef_0_4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713225" y="4395000"/>
            <a:ext cx="1422550" cy="209000"/>
            <a:chOff x="7008225" y="4395000"/>
            <a:chExt cx="1422550" cy="209000"/>
          </a:xfrm>
        </p:grpSpPr>
        <p:sp>
          <p:nvSpPr>
            <p:cNvPr id="10" name="Google Shape;10;p2"/>
            <p:cNvSpPr/>
            <p:nvPr/>
          </p:nvSpPr>
          <p:spPr>
            <a:xfrm>
              <a:off x="8402625" y="43950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95475" y="43950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188325" y="43950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080425" y="43950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973275" y="43950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866150" y="43950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402625" y="4485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295475" y="4485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188325" y="4485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080425" y="448542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973275" y="448542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866150" y="448542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759000" y="448542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651850" y="4485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44700" y="4485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437550" y="4485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402625" y="45751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295475" y="45751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188325" y="45751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080425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973275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866150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759000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651850" y="45751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544700" y="45751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437550" y="45751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329650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222500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115375" y="4575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008225" y="4575100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0;p2"/>
          <p:cNvSpPr/>
          <p:nvPr/>
        </p:nvSpPr>
        <p:spPr>
          <a:xfrm rot="3418440">
            <a:off x="7361460" y="4109139"/>
            <a:ext cx="337419" cy="337671"/>
          </a:xfrm>
          <a:prstGeom prst="arc">
            <a:avLst>
              <a:gd name="adj1" fmla="val 16200000"/>
              <a:gd name="adj2" fmla="val 2872872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150450" y="-221375"/>
            <a:ext cx="474600" cy="4746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 rot="-7951284">
            <a:off x="1440499" y="1271090"/>
            <a:ext cx="289407" cy="289628"/>
          </a:xfrm>
          <a:prstGeom prst="arc">
            <a:avLst>
              <a:gd name="adj1" fmla="val 14149120"/>
              <a:gd name="adj2" fmla="val 5303358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2"/>
          <p:cNvGrpSpPr/>
          <p:nvPr/>
        </p:nvGrpSpPr>
        <p:grpSpPr>
          <a:xfrm>
            <a:off x="-140198" y="426525"/>
            <a:ext cx="271908" cy="707318"/>
            <a:chOff x="8287616" y="2608225"/>
            <a:chExt cx="271908" cy="707318"/>
          </a:xfrm>
        </p:grpSpPr>
        <p:sp>
          <p:nvSpPr>
            <p:cNvPr id="44" name="Google Shape;44;p2"/>
            <p:cNvSpPr/>
            <p:nvPr/>
          </p:nvSpPr>
          <p:spPr>
            <a:xfrm>
              <a:off x="8287616" y="2608225"/>
              <a:ext cx="26244" cy="25540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287616" y="2705528"/>
              <a:ext cx="26244" cy="25540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287616" y="2802808"/>
              <a:ext cx="26244" cy="25563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287616" y="2900111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287616" y="2997413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87616" y="3094716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8287616" y="3191996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8287616" y="3290003"/>
              <a:ext cx="26244" cy="25540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369731" y="2608225"/>
              <a:ext cx="26244" cy="25540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369731" y="2705528"/>
              <a:ext cx="26244" cy="25540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369731" y="2802808"/>
              <a:ext cx="26244" cy="25563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369731" y="2900111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369731" y="2997413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8369731" y="3094716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369731" y="3191996"/>
              <a:ext cx="26244" cy="26244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0" y="275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369731" y="3290003"/>
              <a:ext cx="26244" cy="25540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451846" y="2608225"/>
              <a:ext cx="25540" cy="25540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8451846" y="2705528"/>
              <a:ext cx="25540" cy="25540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8451846" y="2802808"/>
              <a:ext cx="25540" cy="25563"/>
            </a:xfrm>
            <a:custGeom>
              <a:avLst/>
              <a:gdLst/>
              <a:ahLst/>
              <a:cxnLst/>
              <a:rect l="l" t="t" r="r" b="b"/>
              <a:pathLst>
                <a:path w="1125" h="1126" extrusionOk="0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451846" y="2900111"/>
              <a:ext cx="25540" cy="26244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451846" y="2997413"/>
              <a:ext cx="25540" cy="26244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51846" y="3094716"/>
              <a:ext cx="25540" cy="26244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451846" y="3191996"/>
              <a:ext cx="25540" cy="26244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451846" y="3290003"/>
              <a:ext cx="25540" cy="25540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8533961" y="2608225"/>
              <a:ext cx="25563" cy="25540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533961" y="2705528"/>
              <a:ext cx="25563" cy="25540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8533961" y="2802808"/>
              <a:ext cx="25563" cy="25563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8533961" y="2900111"/>
              <a:ext cx="25563" cy="26244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8533961" y="2997413"/>
              <a:ext cx="25563" cy="26244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8533961" y="3094716"/>
              <a:ext cx="25563" cy="26244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8533961" y="3191996"/>
              <a:ext cx="25563" cy="26244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0" y="275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5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8533961" y="3290003"/>
              <a:ext cx="25563" cy="25540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2"/>
          <p:cNvGrpSpPr/>
          <p:nvPr/>
        </p:nvGrpSpPr>
        <p:grpSpPr>
          <a:xfrm>
            <a:off x="7966352" y="2297275"/>
            <a:ext cx="928858" cy="707318"/>
            <a:chOff x="7527277" y="2260963"/>
            <a:chExt cx="928858" cy="707318"/>
          </a:xfrm>
        </p:grpSpPr>
        <p:grpSp>
          <p:nvGrpSpPr>
            <p:cNvPr id="77" name="Google Shape;77;p2"/>
            <p:cNvGrpSpPr/>
            <p:nvPr/>
          </p:nvGrpSpPr>
          <p:grpSpPr>
            <a:xfrm>
              <a:off x="7527277" y="2260963"/>
              <a:ext cx="271908" cy="707318"/>
              <a:chOff x="7527277" y="2260963"/>
              <a:chExt cx="271908" cy="707318"/>
            </a:xfrm>
          </p:grpSpPr>
          <p:sp>
            <p:nvSpPr>
              <p:cNvPr id="78" name="Google Shape;78;p2"/>
              <p:cNvSpPr/>
              <p:nvPr/>
            </p:nvSpPr>
            <p:spPr>
              <a:xfrm>
                <a:off x="7527277" y="2260963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7527277" y="2358265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7527277" y="2455545"/>
                <a:ext cx="26244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527277" y="2552848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7527277" y="2650151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7527277" y="2747454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527277" y="2844734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7527277" y="2942740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7609392" y="2260963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7609392" y="2358265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7609392" y="2455545"/>
                <a:ext cx="26244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7609392" y="2552848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7609392" y="2650151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7609392" y="2747454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7609392" y="2844734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7609392" y="2942740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7691507" y="2260963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7691507" y="2358265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7691507" y="2455545"/>
                <a:ext cx="25540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6" extrusionOk="0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7691507" y="2552848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7691507" y="2650151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7691507" y="2747454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7691507" y="2844734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7691507" y="2942740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7773622" y="2260963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7773622" y="2358265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7773622" y="2455545"/>
                <a:ext cx="25563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6" extrusionOk="0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7773622" y="2552848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>
                <a:off x="7773622" y="2650151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>
                <a:off x="7773622" y="2747454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7773622" y="2844734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7773622" y="2942740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" name="Google Shape;110;p2"/>
            <p:cNvGrpSpPr/>
            <p:nvPr/>
          </p:nvGrpSpPr>
          <p:grpSpPr>
            <a:xfrm>
              <a:off x="7855752" y="2260963"/>
              <a:ext cx="271908" cy="707318"/>
              <a:chOff x="8287616" y="2608225"/>
              <a:chExt cx="271908" cy="707318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8287616" y="2608225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8287616" y="2705528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>
                <a:off x="8287616" y="2802808"/>
                <a:ext cx="26244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>
                <a:off x="8287616" y="2900111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>
                <a:off x="8287616" y="2997413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>
                <a:off x="8287616" y="309471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>
                <a:off x="8287616" y="319199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>
                <a:off x="8287616" y="3290003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>
                <a:off x="8369731" y="2608225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>
                <a:off x="8369731" y="2705528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>
                <a:off x="8369731" y="2802808"/>
                <a:ext cx="26244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>
                <a:off x="8369731" y="2900111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>
                <a:off x="8369731" y="2997413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>
                <a:off x="8369731" y="309471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>
                <a:off x="8369731" y="319199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>
                <a:off x="8369731" y="3290003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>
                <a:off x="8451846" y="2608225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>
                <a:off x="8451846" y="2705528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>
                <a:off x="8451846" y="2802808"/>
                <a:ext cx="25540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6" extrusionOk="0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>
                <a:off x="8451846" y="2900111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>
                <a:off x="8451846" y="2997413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>
                <a:off x="8451846" y="3094716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>
                <a:off x="8451846" y="3191996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>
                <a:off x="8451846" y="3290003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>
                <a:off x="8533961" y="2608225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>
                <a:off x="8533961" y="2705528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>
                <a:off x="8533961" y="2802808"/>
                <a:ext cx="25563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6" extrusionOk="0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>
                <a:off x="8533961" y="2900111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>
                <a:off x="8533961" y="2997413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>
                <a:off x="8533961" y="3094716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>
                <a:off x="8533961" y="3191996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>
                <a:off x="8533961" y="3290003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2"/>
            <p:cNvGrpSpPr/>
            <p:nvPr/>
          </p:nvGrpSpPr>
          <p:grpSpPr>
            <a:xfrm>
              <a:off x="8184227" y="2260963"/>
              <a:ext cx="271908" cy="707318"/>
              <a:chOff x="8287616" y="2608225"/>
              <a:chExt cx="271908" cy="707318"/>
            </a:xfrm>
          </p:grpSpPr>
          <p:sp>
            <p:nvSpPr>
              <p:cNvPr id="144" name="Google Shape;144;p2"/>
              <p:cNvSpPr/>
              <p:nvPr/>
            </p:nvSpPr>
            <p:spPr>
              <a:xfrm>
                <a:off x="8287616" y="2608225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>
                <a:off x="8287616" y="2705528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>
                <a:off x="8287616" y="2802808"/>
                <a:ext cx="26244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>
                <a:off x="8287616" y="2900111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>
                <a:off x="8287616" y="2997413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>
                <a:off x="8287616" y="309471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>
                <a:off x="8287616" y="319199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>
                <a:off x="8287616" y="3290003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>
                <a:off x="8369731" y="2608225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>
                <a:off x="8369731" y="2705528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78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78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>
                <a:off x="8369731" y="2802808"/>
                <a:ext cx="26244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26"/>
                      <a:pt x="578" y="1126"/>
                    </a:cubicBezTo>
                    <a:cubicBezTo>
                      <a:pt x="882" y="112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>
                <a:off x="8369731" y="2900111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44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>
                <a:off x="8369731" y="2997413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>
                <a:off x="8369731" y="309471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0"/>
                    </a:moveTo>
                    <a:cubicBezTo>
                      <a:pt x="274" y="0"/>
                      <a:pt x="0" y="274"/>
                      <a:pt x="0" y="578"/>
                    </a:cubicBezTo>
                    <a:cubicBezTo>
                      <a:pt x="0" y="882"/>
                      <a:pt x="274" y="1155"/>
                      <a:pt x="578" y="1155"/>
                    </a:cubicBezTo>
                    <a:cubicBezTo>
                      <a:pt x="882" y="1155"/>
                      <a:pt x="1155" y="882"/>
                      <a:pt x="1155" y="578"/>
                    </a:cubicBezTo>
                    <a:cubicBezTo>
                      <a:pt x="115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>
                <a:off x="8369731" y="3191996"/>
                <a:ext cx="26244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56" extrusionOk="0">
                    <a:moveTo>
                      <a:pt x="578" y="1"/>
                    </a:moveTo>
                    <a:cubicBezTo>
                      <a:pt x="274" y="1"/>
                      <a:pt x="0" y="275"/>
                      <a:pt x="0" y="578"/>
                    </a:cubicBezTo>
                    <a:cubicBezTo>
                      <a:pt x="0" y="882"/>
                      <a:pt x="274" y="1156"/>
                      <a:pt x="578" y="1156"/>
                    </a:cubicBezTo>
                    <a:cubicBezTo>
                      <a:pt x="882" y="1156"/>
                      <a:pt x="1155" y="882"/>
                      <a:pt x="1155" y="578"/>
                    </a:cubicBezTo>
                    <a:cubicBezTo>
                      <a:pt x="115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>
                <a:off x="8369731" y="3290003"/>
                <a:ext cx="26244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1125" extrusionOk="0">
                    <a:moveTo>
                      <a:pt x="578" y="0"/>
                    </a:moveTo>
                    <a:cubicBezTo>
                      <a:pt x="274" y="0"/>
                      <a:pt x="0" y="243"/>
                      <a:pt x="0" y="547"/>
                    </a:cubicBezTo>
                    <a:cubicBezTo>
                      <a:pt x="0" y="882"/>
                      <a:pt x="274" y="1125"/>
                      <a:pt x="578" y="1125"/>
                    </a:cubicBezTo>
                    <a:cubicBezTo>
                      <a:pt x="882" y="1125"/>
                      <a:pt x="1155" y="882"/>
                      <a:pt x="1155" y="547"/>
                    </a:cubicBezTo>
                    <a:cubicBezTo>
                      <a:pt x="115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>
                <a:off x="8451846" y="2608225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>
                <a:off x="8451846" y="2705528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>
                <a:off x="8451846" y="2802808"/>
                <a:ext cx="25540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6" extrusionOk="0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7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>
                <a:off x="8451846" y="2900111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>
                <a:off x="8451846" y="2997413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>
                <a:off x="8451846" y="3094716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7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>
                <a:off x="8451846" y="3191996"/>
                <a:ext cx="25540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56" extrusionOk="0">
                    <a:moveTo>
                      <a:pt x="57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7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7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>
                <a:off x="8451846" y="3290003"/>
                <a:ext cx="25540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125" extrusionOk="0">
                    <a:moveTo>
                      <a:pt x="57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7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7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>
                <a:off x="8533961" y="2608225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>
                <a:off x="8533961" y="2705528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78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78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>
                <a:off x="8533961" y="2802808"/>
                <a:ext cx="25563" cy="25563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6" extrusionOk="0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26"/>
                      <a:pt x="548" y="1126"/>
                    </a:cubicBezTo>
                    <a:cubicBezTo>
                      <a:pt x="882" y="112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>
                <a:off x="8533961" y="2900111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1"/>
                    </a:moveTo>
                    <a:cubicBezTo>
                      <a:pt x="244" y="1"/>
                      <a:pt x="0" y="244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44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>
                <a:off x="8533961" y="2997413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>
                <a:off x="8533961" y="3094716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0"/>
                    </a:moveTo>
                    <a:cubicBezTo>
                      <a:pt x="244" y="0"/>
                      <a:pt x="0" y="274"/>
                      <a:pt x="0" y="578"/>
                    </a:cubicBezTo>
                    <a:cubicBezTo>
                      <a:pt x="0" y="882"/>
                      <a:pt x="244" y="1155"/>
                      <a:pt x="548" y="1155"/>
                    </a:cubicBezTo>
                    <a:cubicBezTo>
                      <a:pt x="882" y="1155"/>
                      <a:pt x="1125" y="882"/>
                      <a:pt x="1125" y="578"/>
                    </a:cubicBezTo>
                    <a:cubicBezTo>
                      <a:pt x="1125" y="274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>
                <a:off x="8533961" y="3191996"/>
                <a:ext cx="25563" cy="26244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56" extrusionOk="0">
                    <a:moveTo>
                      <a:pt x="548" y="1"/>
                    </a:moveTo>
                    <a:cubicBezTo>
                      <a:pt x="244" y="1"/>
                      <a:pt x="0" y="275"/>
                      <a:pt x="0" y="578"/>
                    </a:cubicBezTo>
                    <a:cubicBezTo>
                      <a:pt x="0" y="882"/>
                      <a:pt x="244" y="1156"/>
                      <a:pt x="548" y="1156"/>
                    </a:cubicBezTo>
                    <a:cubicBezTo>
                      <a:pt x="882" y="1156"/>
                      <a:pt x="1125" y="882"/>
                      <a:pt x="1125" y="578"/>
                    </a:cubicBezTo>
                    <a:cubicBezTo>
                      <a:pt x="1125" y="275"/>
                      <a:pt x="882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>
                <a:off x="8533961" y="3290003"/>
                <a:ext cx="25563" cy="25540"/>
              </a:xfrm>
              <a:custGeom>
                <a:avLst/>
                <a:gdLst/>
                <a:ahLst/>
                <a:cxnLst/>
                <a:rect l="l" t="t" r="r" b="b"/>
                <a:pathLst>
                  <a:path w="1126" h="1125" extrusionOk="0">
                    <a:moveTo>
                      <a:pt x="548" y="0"/>
                    </a:moveTo>
                    <a:cubicBezTo>
                      <a:pt x="244" y="0"/>
                      <a:pt x="0" y="243"/>
                      <a:pt x="0" y="547"/>
                    </a:cubicBezTo>
                    <a:cubicBezTo>
                      <a:pt x="0" y="882"/>
                      <a:pt x="244" y="1125"/>
                      <a:pt x="548" y="1125"/>
                    </a:cubicBezTo>
                    <a:cubicBezTo>
                      <a:pt x="882" y="1125"/>
                      <a:pt x="1125" y="882"/>
                      <a:pt x="1125" y="547"/>
                    </a:cubicBezTo>
                    <a:cubicBezTo>
                      <a:pt x="1125" y="243"/>
                      <a:pt x="882" y="0"/>
                      <a:pt x="54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6" name="Google Shape;176;p2"/>
          <p:cNvGrpSpPr/>
          <p:nvPr/>
        </p:nvGrpSpPr>
        <p:grpSpPr>
          <a:xfrm>
            <a:off x="1072363" y="1037075"/>
            <a:ext cx="6999425" cy="3069350"/>
            <a:chOff x="1072363" y="1037075"/>
            <a:chExt cx="6999425" cy="3069350"/>
          </a:xfrm>
        </p:grpSpPr>
        <p:grpSp>
          <p:nvGrpSpPr>
            <p:cNvPr id="177" name="Google Shape;177;p2"/>
            <p:cNvGrpSpPr/>
            <p:nvPr/>
          </p:nvGrpSpPr>
          <p:grpSpPr>
            <a:xfrm>
              <a:off x="1072363" y="1037075"/>
              <a:ext cx="6999425" cy="21350"/>
              <a:chOff x="1148200" y="1017050"/>
              <a:chExt cx="6999425" cy="21350"/>
            </a:xfrm>
          </p:grpSpPr>
          <p:sp>
            <p:nvSpPr>
              <p:cNvPr id="178" name="Google Shape;178;p2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" name="Google Shape;196;p2"/>
            <p:cNvSpPr/>
            <p:nvPr/>
          </p:nvSpPr>
          <p:spPr>
            <a:xfrm>
              <a:off x="1072363" y="1799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82713" y="1799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896088" y="17990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7226763" y="1799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7640138" y="17990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046688" y="17990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1072363" y="2561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482713" y="2561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1072363" y="3323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482713" y="3323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1896088" y="33230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226763" y="3323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640138" y="33230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8046688" y="33230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2"/>
            <p:cNvGrpSpPr/>
            <p:nvPr/>
          </p:nvGrpSpPr>
          <p:grpSpPr>
            <a:xfrm>
              <a:off x="1072363" y="4085075"/>
              <a:ext cx="6999425" cy="21350"/>
              <a:chOff x="1148200" y="1017050"/>
              <a:chExt cx="6999425" cy="21350"/>
            </a:xfrm>
          </p:grpSpPr>
          <p:sp>
            <p:nvSpPr>
              <p:cNvPr id="211" name="Google Shape;211;p2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2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9" name="Google Shape;229;p2"/>
            <p:cNvSpPr/>
            <p:nvPr/>
          </p:nvSpPr>
          <p:spPr>
            <a:xfrm>
              <a:off x="7226763" y="2561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"/>
          <p:cNvSpPr txBox="1">
            <a:spLocks noGrp="1"/>
          </p:cNvSpPr>
          <p:nvPr>
            <p:ph type="ctrTitle"/>
          </p:nvPr>
        </p:nvSpPr>
        <p:spPr>
          <a:xfrm>
            <a:off x="2416275" y="1325425"/>
            <a:ext cx="4311300" cy="194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0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1" name="Google Shape;231;p2"/>
          <p:cNvSpPr txBox="1">
            <a:spLocks noGrp="1"/>
          </p:cNvSpPr>
          <p:nvPr>
            <p:ph type="subTitle" idx="1"/>
          </p:nvPr>
        </p:nvSpPr>
        <p:spPr>
          <a:xfrm>
            <a:off x="2416425" y="3406766"/>
            <a:ext cx="4311300" cy="4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37"/>
          <p:cNvGrpSpPr/>
          <p:nvPr/>
        </p:nvGrpSpPr>
        <p:grpSpPr>
          <a:xfrm>
            <a:off x="350425" y="1713038"/>
            <a:ext cx="607175" cy="496650"/>
            <a:chOff x="6635450" y="2715213"/>
            <a:chExt cx="607175" cy="496650"/>
          </a:xfrm>
        </p:grpSpPr>
        <p:sp>
          <p:nvSpPr>
            <p:cNvPr id="2633" name="Google Shape;2633;p37"/>
            <p:cNvSpPr/>
            <p:nvPr/>
          </p:nvSpPr>
          <p:spPr>
            <a:xfrm>
              <a:off x="6636200" y="271541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7"/>
            <p:cNvSpPr/>
            <p:nvPr/>
          </p:nvSpPr>
          <p:spPr>
            <a:xfrm>
              <a:off x="6693950" y="271541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7"/>
            <p:cNvSpPr/>
            <p:nvPr/>
          </p:nvSpPr>
          <p:spPr>
            <a:xfrm>
              <a:off x="6751700" y="271541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7"/>
            <p:cNvSpPr/>
            <p:nvPr/>
          </p:nvSpPr>
          <p:spPr>
            <a:xfrm>
              <a:off x="6808700" y="27154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8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7"/>
            <p:cNvSpPr/>
            <p:nvPr/>
          </p:nvSpPr>
          <p:spPr>
            <a:xfrm>
              <a:off x="6866450" y="27154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7"/>
            <p:cNvSpPr/>
            <p:nvPr/>
          </p:nvSpPr>
          <p:spPr>
            <a:xfrm>
              <a:off x="6924200" y="27154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7"/>
            <p:cNvSpPr/>
            <p:nvPr/>
          </p:nvSpPr>
          <p:spPr>
            <a:xfrm>
              <a:off x="6981950" y="27154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7"/>
            <p:cNvSpPr/>
            <p:nvPr/>
          </p:nvSpPr>
          <p:spPr>
            <a:xfrm>
              <a:off x="7039700" y="27154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7"/>
            <p:cNvSpPr/>
            <p:nvPr/>
          </p:nvSpPr>
          <p:spPr>
            <a:xfrm>
              <a:off x="7097450" y="27154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7"/>
            <p:cNvSpPr/>
            <p:nvPr/>
          </p:nvSpPr>
          <p:spPr>
            <a:xfrm>
              <a:off x="7155225" y="2715413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7"/>
            <p:cNvSpPr/>
            <p:nvPr/>
          </p:nvSpPr>
          <p:spPr>
            <a:xfrm>
              <a:off x="7216775" y="2715213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450" y="1"/>
                  </a:moveTo>
                  <a:cubicBezTo>
                    <a:pt x="222" y="1"/>
                    <a:pt x="0" y="177"/>
                    <a:pt x="0" y="465"/>
                  </a:cubicBezTo>
                  <a:cubicBezTo>
                    <a:pt x="0" y="708"/>
                    <a:pt x="182" y="890"/>
                    <a:pt x="456" y="890"/>
                  </a:cubicBezTo>
                  <a:cubicBezTo>
                    <a:pt x="851" y="890"/>
                    <a:pt x="1034" y="404"/>
                    <a:pt x="760" y="130"/>
                  </a:cubicBezTo>
                  <a:cubicBezTo>
                    <a:pt x="671" y="41"/>
                    <a:pt x="560" y="1"/>
                    <a:pt x="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7"/>
            <p:cNvSpPr/>
            <p:nvPr/>
          </p:nvSpPr>
          <p:spPr>
            <a:xfrm>
              <a:off x="6636200" y="2774688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7"/>
            <p:cNvSpPr/>
            <p:nvPr/>
          </p:nvSpPr>
          <p:spPr>
            <a:xfrm>
              <a:off x="6693950" y="2774688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7"/>
            <p:cNvSpPr/>
            <p:nvPr/>
          </p:nvSpPr>
          <p:spPr>
            <a:xfrm>
              <a:off x="6751700" y="2774688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7"/>
            <p:cNvSpPr/>
            <p:nvPr/>
          </p:nvSpPr>
          <p:spPr>
            <a:xfrm>
              <a:off x="6808700" y="27746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7"/>
            <p:cNvSpPr/>
            <p:nvPr/>
          </p:nvSpPr>
          <p:spPr>
            <a:xfrm>
              <a:off x="6866450" y="27746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7"/>
            <p:cNvSpPr/>
            <p:nvPr/>
          </p:nvSpPr>
          <p:spPr>
            <a:xfrm>
              <a:off x="6924200" y="27746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7"/>
            <p:cNvSpPr/>
            <p:nvPr/>
          </p:nvSpPr>
          <p:spPr>
            <a:xfrm>
              <a:off x="6981950" y="27746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7"/>
            <p:cNvSpPr/>
            <p:nvPr/>
          </p:nvSpPr>
          <p:spPr>
            <a:xfrm>
              <a:off x="7039700" y="27746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7"/>
            <p:cNvSpPr/>
            <p:nvPr/>
          </p:nvSpPr>
          <p:spPr>
            <a:xfrm>
              <a:off x="7097450" y="27746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7"/>
            <p:cNvSpPr/>
            <p:nvPr/>
          </p:nvSpPr>
          <p:spPr>
            <a:xfrm>
              <a:off x="7155225" y="2774688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7"/>
            <p:cNvSpPr/>
            <p:nvPr/>
          </p:nvSpPr>
          <p:spPr>
            <a:xfrm>
              <a:off x="7212975" y="2774688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7"/>
            <p:cNvSpPr/>
            <p:nvPr/>
          </p:nvSpPr>
          <p:spPr>
            <a:xfrm>
              <a:off x="6636200" y="2833963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7"/>
            <p:cNvSpPr/>
            <p:nvPr/>
          </p:nvSpPr>
          <p:spPr>
            <a:xfrm>
              <a:off x="6693950" y="2833963"/>
              <a:ext cx="29675" cy="22050"/>
            </a:xfrm>
            <a:custGeom>
              <a:avLst/>
              <a:gdLst/>
              <a:ahLst/>
              <a:cxnLst/>
              <a:rect l="l" t="t" r="r" b="b"/>
              <a:pathLst>
                <a:path w="1187" h="882" extrusionOk="0">
                  <a:moveTo>
                    <a:pt x="578" y="0"/>
                  </a:moveTo>
                  <a:cubicBezTo>
                    <a:pt x="1" y="0"/>
                    <a:pt x="1" y="882"/>
                    <a:pt x="578" y="882"/>
                  </a:cubicBezTo>
                  <a:cubicBezTo>
                    <a:pt x="1186" y="882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7"/>
            <p:cNvSpPr/>
            <p:nvPr/>
          </p:nvSpPr>
          <p:spPr>
            <a:xfrm>
              <a:off x="6751700" y="2833963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6808700" y="283396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6866450" y="283396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6924200" y="283396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7"/>
            <p:cNvSpPr/>
            <p:nvPr/>
          </p:nvSpPr>
          <p:spPr>
            <a:xfrm>
              <a:off x="6981950" y="283396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7039700" y="283396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7097450" y="283396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7155225" y="2833963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7212975" y="2833963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1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663545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39" y="0"/>
                  </a:moveTo>
                  <a:cubicBezTo>
                    <a:pt x="213" y="0"/>
                    <a:pt x="0" y="486"/>
                    <a:pt x="304" y="760"/>
                  </a:cubicBezTo>
                  <a:cubicBezTo>
                    <a:pt x="394" y="860"/>
                    <a:pt x="507" y="904"/>
                    <a:pt x="619" y="904"/>
                  </a:cubicBezTo>
                  <a:cubicBezTo>
                    <a:pt x="845" y="904"/>
                    <a:pt x="1064" y="721"/>
                    <a:pt x="1064" y="456"/>
                  </a:cubicBezTo>
                  <a:cubicBezTo>
                    <a:pt x="1064" y="18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669320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8" y="0"/>
                  </a:moveTo>
                  <a:cubicBezTo>
                    <a:pt x="213" y="0"/>
                    <a:pt x="0" y="486"/>
                    <a:pt x="304" y="760"/>
                  </a:cubicBezTo>
                  <a:cubicBezTo>
                    <a:pt x="394" y="860"/>
                    <a:pt x="508" y="904"/>
                    <a:pt x="619" y="904"/>
                  </a:cubicBezTo>
                  <a:cubicBezTo>
                    <a:pt x="845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675095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8" y="0"/>
                  </a:moveTo>
                  <a:cubicBezTo>
                    <a:pt x="213" y="0"/>
                    <a:pt x="1" y="486"/>
                    <a:pt x="304" y="760"/>
                  </a:cubicBezTo>
                  <a:cubicBezTo>
                    <a:pt x="395" y="860"/>
                    <a:pt x="508" y="904"/>
                    <a:pt x="619" y="904"/>
                  </a:cubicBezTo>
                  <a:cubicBezTo>
                    <a:pt x="846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680870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8" y="0"/>
                  </a:moveTo>
                  <a:cubicBezTo>
                    <a:pt x="213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4" y="721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686645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9" y="0"/>
                  </a:moveTo>
                  <a:cubicBezTo>
                    <a:pt x="213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692420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698195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60"/>
                    <a:pt x="494" y="904"/>
                    <a:pt x="610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703970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8" y="904"/>
                    <a:pt x="590" y="904"/>
                  </a:cubicBezTo>
                  <a:cubicBezTo>
                    <a:pt x="819" y="904"/>
                    <a:pt x="1044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709745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09" y="0"/>
                  </a:moveTo>
                  <a:cubicBezTo>
                    <a:pt x="183" y="0"/>
                    <a:pt x="1" y="486"/>
                    <a:pt x="275" y="760"/>
                  </a:cubicBezTo>
                  <a:cubicBezTo>
                    <a:pt x="365" y="860"/>
                    <a:pt x="481" y="904"/>
                    <a:pt x="597" y="904"/>
                  </a:cubicBezTo>
                  <a:cubicBezTo>
                    <a:pt x="832" y="904"/>
                    <a:pt x="1065" y="721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7155225" y="2893238"/>
              <a:ext cx="25850" cy="22625"/>
            </a:xfrm>
            <a:custGeom>
              <a:avLst/>
              <a:gdLst/>
              <a:ahLst/>
              <a:cxnLst/>
              <a:rect l="l" t="t" r="r" b="b"/>
              <a:pathLst>
                <a:path w="1034" h="905" extrusionOk="0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60"/>
                    <a:pt x="477" y="904"/>
                    <a:pt x="588" y="904"/>
                  </a:cubicBezTo>
                  <a:cubicBezTo>
                    <a:pt x="815" y="904"/>
                    <a:pt x="1033" y="721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7212200" y="2893238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39" y="0"/>
                  </a:moveTo>
                  <a:cubicBezTo>
                    <a:pt x="213" y="0"/>
                    <a:pt x="1" y="486"/>
                    <a:pt x="305" y="760"/>
                  </a:cubicBezTo>
                  <a:cubicBezTo>
                    <a:pt x="395" y="860"/>
                    <a:pt x="508" y="904"/>
                    <a:pt x="619" y="904"/>
                  </a:cubicBezTo>
                  <a:cubicBezTo>
                    <a:pt x="846" y="904"/>
                    <a:pt x="1065" y="721"/>
                    <a:pt x="1065" y="456"/>
                  </a:cubicBezTo>
                  <a:cubicBezTo>
                    <a:pt x="1065" y="183"/>
                    <a:pt x="882" y="0"/>
                    <a:pt x="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6636200" y="2952513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6693950" y="2952513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8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1"/>
                    <a:pt x="1034" y="456"/>
                  </a:cubicBezTo>
                  <a:cubicBezTo>
                    <a:pt x="1034" y="182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6751700" y="2952513"/>
              <a:ext cx="29675" cy="22050"/>
            </a:xfrm>
            <a:custGeom>
              <a:avLst/>
              <a:gdLst/>
              <a:ahLst/>
              <a:cxnLst/>
              <a:rect l="l" t="t" r="r" b="b"/>
              <a:pathLst>
                <a:path w="1187" h="882" extrusionOk="0">
                  <a:moveTo>
                    <a:pt x="578" y="0"/>
                  </a:moveTo>
                  <a:cubicBezTo>
                    <a:pt x="1" y="0"/>
                    <a:pt x="1" y="881"/>
                    <a:pt x="578" y="881"/>
                  </a:cubicBezTo>
                  <a:cubicBezTo>
                    <a:pt x="1186" y="881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6808700" y="295251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8" y="0"/>
                  </a:moveTo>
                  <a:cubicBezTo>
                    <a:pt x="213" y="0"/>
                    <a:pt x="1" y="486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1"/>
                    <a:pt x="1064" y="456"/>
                  </a:cubicBezTo>
                  <a:cubicBezTo>
                    <a:pt x="1064" y="182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6870250" y="2952513"/>
              <a:ext cx="22825" cy="22050"/>
            </a:xfrm>
            <a:custGeom>
              <a:avLst/>
              <a:gdLst/>
              <a:ahLst/>
              <a:cxnLst/>
              <a:rect l="l" t="t" r="r" b="b"/>
              <a:pathLst>
                <a:path w="913" h="882" extrusionOk="0">
                  <a:moveTo>
                    <a:pt x="457" y="0"/>
                  </a:moveTo>
                  <a:cubicBezTo>
                    <a:pt x="213" y="0"/>
                    <a:pt x="1" y="182"/>
                    <a:pt x="1" y="456"/>
                  </a:cubicBezTo>
                  <a:cubicBezTo>
                    <a:pt x="1" y="699"/>
                    <a:pt x="213" y="881"/>
                    <a:pt x="457" y="881"/>
                  </a:cubicBezTo>
                  <a:cubicBezTo>
                    <a:pt x="700" y="881"/>
                    <a:pt x="913" y="699"/>
                    <a:pt x="913" y="456"/>
                  </a:cubicBezTo>
                  <a:cubicBezTo>
                    <a:pt x="913" y="182"/>
                    <a:pt x="700" y="0"/>
                    <a:pt x="4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6924200" y="295251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6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6981950" y="295251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7039700" y="295251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6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7097450" y="2952513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6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1"/>
                    <a:pt x="1065" y="456"/>
                  </a:cubicBezTo>
                  <a:cubicBezTo>
                    <a:pt x="1065" y="182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7155225" y="2952513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1"/>
                    <a:pt x="1033" y="456"/>
                  </a:cubicBezTo>
                  <a:cubicBezTo>
                    <a:pt x="1033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7212975" y="2952513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6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1"/>
                    <a:pt x="1034" y="456"/>
                  </a:cubicBezTo>
                  <a:cubicBezTo>
                    <a:pt x="1034" y="182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6636200" y="301176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6693950" y="301176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6751700" y="301176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6808700" y="301176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8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4" y="851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6866450" y="301176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6924200" y="301176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6981950" y="301176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7039700" y="301176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7097450" y="301176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7155225" y="3011763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7212975" y="3011763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6636200" y="3071038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6693950" y="3071038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6751700" y="3071038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7"/>
            <p:cNvSpPr/>
            <p:nvPr/>
          </p:nvSpPr>
          <p:spPr>
            <a:xfrm>
              <a:off x="6808700" y="3071038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8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4" y="851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7"/>
            <p:cNvSpPr/>
            <p:nvPr/>
          </p:nvSpPr>
          <p:spPr>
            <a:xfrm>
              <a:off x="6866450" y="3071038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3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7"/>
            <p:cNvSpPr/>
            <p:nvPr/>
          </p:nvSpPr>
          <p:spPr>
            <a:xfrm>
              <a:off x="6924200" y="3071038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305" y="761"/>
                  </a:cubicBezTo>
                  <a:cubicBezTo>
                    <a:pt x="395" y="851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7"/>
            <p:cNvSpPr/>
            <p:nvPr/>
          </p:nvSpPr>
          <p:spPr>
            <a:xfrm>
              <a:off x="6981950" y="3071038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7"/>
            <p:cNvSpPr/>
            <p:nvPr/>
          </p:nvSpPr>
          <p:spPr>
            <a:xfrm>
              <a:off x="7039700" y="3071038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1"/>
                  </a:cubicBezTo>
                  <a:cubicBezTo>
                    <a:pt x="374" y="851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7"/>
            <p:cNvSpPr/>
            <p:nvPr/>
          </p:nvSpPr>
          <p:spPr>
            <a:xfrm>
              <a:off x="7097450" y="3071038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5" y="761"/>
                  </a:cubicBezTo>
                  <a:cubicBezTo>
                    <a:pt x="374" y="851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7"/>
            <p:cNvSpPr/>
            <p:nvPr/>
          </p:nvSpPr>
          <p:spPr>
            <a:xfrm>
              <a:off x="7155225" y="3071038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7"/>
            <p:cNvSpPr/>
            <p:nvPr/>
          </p:nvSpPr>
          <p:spPr>
            <a:xfrm>
              <a:off x="7212975" y="3071038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7"/>
            <p:cNvSpPr/>
            <p:nvPr/>
          </p:nvSpPr>
          <p:spPr>
            <a:xfrm>
              <a:off x="6636200" y="313031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7"/>
            <p:cNvSpPr/>
            <p:nvPr/>
          </p:nvSpPr>
          <p:spPr>
            <a:xfrm>
              <a:off x="6693950" y="313031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7"/>
            <p:cNvSpPr/>
            <p:nvPr/>
          </p:nvSpPr>
          <p:spPr>
            <a:xfrm>
              <a:off x="6751700" y="3130313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578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183"/>
                    <a:pt x="82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7"/>
            <p:cNvSpPr/>
            <p:nvPr/>
          </p:nvSpPr>
          <p:spPr>
            <a:xfrm>
              <a:off x="6808700" y="31303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8" y="1"/>
                  </a:moveTo>
                  <a:cubicBezTo>
                    <a:pt x="213" y="1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7"/>
                  </a:cubicBezTo>
                  <a:cubicBezTo>
                    <a:pt x="1064" y="183"/>
                    <a:pt x="852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7"/>
            <p:cNvSpPr/>
            <p:nvPr/>
          </p:nvSpPr>
          <p:spPr>
            <a:xfrm>
              <a:off x="6870250" y="3130313"/>
              <a:ext cx="22825" cy="22075"/>
            </a:xfrm>
            <a:custGeom>
              <a:avLst/>
              <a:gdLst/>
              <a:ahLst/>
              <a:cxnLst/>
              <a:rect l="l" t="t" r="r" b="b"/>
              <a:pathLst>
                <a:path w="913" h="883" extrusionOk="0">
                  <a:moveTo>
                    <a:pt x="457" y="1"/>
                  </a:moveTo>
                  <a:cubicBezTo>
                    <a:pt x="213" y="1"/>
                    <a:pt x="1" y="183"/>
                    <a:pt x="1" y="457"/>
                  </a:cubicBezTo>
                  <a:cubicBezTo>
                    <a:pt x="1" y="700"/>
                    <a:pt x="213" y="882"/>
                    <a:pt x="457" y="882"/>
                  </a:cubicBezTo>
                  <a:cubicBezTo>
                    <a:pt x="700" y="882"/>
                    <a:pt x="913" y="700"/>
                    <a:pt x="913" y="457"/>
                  </a:cubicBezTo>
                  <a:cubicBezTo>
                    <a:pt x="913" y="183"/>
                    <a:pt x="700" y="1"/>
                    <a:pt x="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7"/>
            <p:cNvSpPr/>
            <p:nvPr/>
          </p:nvSpPr>
          <p:spPr>
            <a:xfrm>
              <a:off x="6924200" y="31303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7"/>
            <p:cNvSpPr/>
            <p:nvPr/>
          </p:nvSpPr>
          <p:spPr>
            <a:xfrm>
              <a:off x="6981950" y="31303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7"/>
            <p:cNvSpPr/>
            <p:nvPr/>
          </p:nvSpPr>
          <p:spPr>
            <a:xfrm>
              <a:off x="7039700" y="31303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7"/>
            <p:cNvSpPr/>
            <p:nvPr/>
          </p:nvSpPr>
          <p:spPr>
            <a:xfrm>
              <a:off x="7097450" y="3130313"/>
              <a:ext cx="26625" cy="22300"/>
            </a:xfrm>
            <a:custGeom>
              <a:avLst/>
              <a:gdLst/>
              <a:ahLst/>
              <a:cxnLst/>
              <a:rect l="l" t="t" r="r" b="b"/>
              <a:pathLst>
                <a:path w="1065" h="892" extrusionOk="0">
                  <a:moveTo>
                    <a:pt x="609" y="1"/>
                  </a:moveTo>
                  <a:cubicBezTo>
                    <a:pt x="214" y="1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7"/>
                  </a:cubicBezTo>
                  <a:cubicBezTo>
                    <a:pt x="1065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7"/>
            <p:cNvSpPr/>
            <p:nvPr/>
          </p:nvSpPr>
          <p:spPr>
            <a:xfrm>
              <a:off x="7155225" y="3130313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7"/>
                  </a:cubicBezTo>
                  <a:cubicBezTo>
                    <a:pt x="1033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7"/>
            <p:cNvSpPr/>
            <p:nvPr/>
          </p:nvSpPr>
          <p:spPr>
            <a:xfrm>
              <a:off x="7212975" y="3130313"/>
              <a:ext cx="25850" cy="22300"/>
            </a:xfrm>
            <a:custGeom>
              <a:avLst/>
              <a:gdLst/>
              <a:ahLst/>
              <a:cxnLst/>
              <a:rect l="l" t="t" r="r" b="b"/>
              <a:pathLst>
                <a:path w="1034" h="892" extrusionOk="0">
                  <a:moveTo>
                    <a:pt x="608" y="1"/>
                  </a:moveTo>
                  <a:cubicBezTo>
                    <a:pt x="182" y="1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7"/>
                  </a:cubicBezTo>
                  <a:cubicBezTo>
                    <a:pt x="1034" y="183"/>
                    <a:pt x="851" y="1"/>
                    <a:pt x="6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7"/>
            <p:cNvSpPr/>
            <p:nvPr/>
          </p:nvSpPr>
          <p:spPr>
            <a:xfrm>
              <a:off x="6636200" y="3189588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7"/>
            <p:cNvSpPr/>
            <p:nvPr/>
          </p:nvSpPr>
          <p:spPr>
            <a:xfrm>
              <a:off x="6693950" y="3189588"/>
              <a:ext cx="29675" cy="22050"/>
            </a:xfrm>
            <a:custGeom>
              <a:avLst/>
              <a:gdLst/>
              <a:ahLst/>
              <a:cxnLst/>
              <a:rect l="l" t="t" r="r" b="b"/>
              <a:pathLst>
                <a:path w="1187" h="882" extrusionOk="0">
                  <a:moveTo>
                    <a:pt x="578" y="0"/>
                  </a:moveTo>
                  <a:cubicBezTo>
                    <a:pt x="1" y="0"/>
                    <a:pt x="1" y="882"/>
                    <a:pt x="578" y="882"/>
                  </a:cubicBezTo>
                  <a:cubicBezTo>
                    <a:pt x="1186" y="882"/>
                    <a:pt x="1186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7"/>
            <p:cNvSpPr/>
            <p:nvPr/>
          </p:nvSpPr>
          <p:spPr>
            <a:xfrm>
              <a:off x="6751700" y="3189588"/>
              <a:ext cx="25875" cy="22275"/>
            </a:xfrm>
            <a:custGeom>
              <a:avLst/>
              <a:gdLst/>
              <a:ahLst/>
              <a:cxnLst/>
              <a:rect l="l" t="t" r="r" b="b"/>
              <a:pathLst>
                <a:path w="1035" h="891" extrusionOk="0">
                  <a:moveTo>
                    <a:pt x="578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50"/>
                    <a:pt x="477" y="891"/>
                    <a:pt x="589" y="891"/>
                  </a:cubicBezTo>
                  <a:cubicBezTo>
                    <a:pt x="815" y="891"/>
                    <a:pt x="1034" y="722"/>
                    <a:pt x="1034" y="456"/>
                  </a:cubicBezTo>
                  <a:cubicBezTo>
                    <a:pt x="1034" y="183"/>
                    <a:pt x="82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7"/>
            <p:cNvSpPr/>
            <p:nvPr/>
          </p:nvSpPr>
          <p:spPr>
            <a:xfrm>
              <a:off x="6808700" y="31895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8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4" y="850"/>
                    <a:pt x="507" y="891"/>
                    <a:pt x="619" y="891"/>
                  </a:cubicBezTo>
                  <a:cubicBezTo>
                    <a:pt x="845" y="891"/>
                    <a:pt x="1064" y="722"/>
                    <a:pt x="1064" y="456"/>
                  </a:cubicBezTo>
                  <a:cubicBezTo>
                    <a:pt x="1064" y="183"/>
                    <a:pt x="852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7"/>
            <p:cNvSpPr/>
            <p:nvPr/>
          </p:nvSpPr>
          <p:spPr>
            <a:xfrm>
              <a:off x="6866450" y="31895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3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5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7"/>
            <p:cNvSpPr/>
            <p:nvPr/>
          </p:nvSpPr>
          <p:spPr>
            <a:xfrm>
              <a:off x="6924200" y="31895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305" y="760"/>
                  </a:cubicBezTo>
                  <a:cubicBezTo>
                    <a:pt x="395" y="850"/>
                    <a:pt x="508" y="891"/>
                    <a:pt x="619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7"/>
            <p:cNvSpPr/>
            <p:nvPr/>
          </p:nvSpPr>
          <p:spPr>
            <a:xfrm>
              <a:off x="6981950" y="31895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7"/>
            <p:cNvSpPr/>
            <p:nvPr/>
          </p:nvSpPr>
          <p:spPr>
            <a:xfrm>
              <a:off x="7039700" y="31895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4" y="760"/>
                  </a:cubicBezTo>
                  <a:cubicBezTo>
                    <a:pt x="374" y="850"/>
                    <a:pt x="494" y="891"/>
                    <a:pt x="610" y="891"/>
                  </a:cubicBezTo>
                  <a:cubicBezTo>
                    <a:pt x="846" y="891"/>
                    <a:pt x="1065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7"/>
            <p:cNvSpPr/>
            <p:nvPr/>
          </p:nvSpPr>
          <p:spPr>
            <a:xfrm>
              <a:off x="7097450" y="3189588"/>
              <a:ext cx="26625" cy="22275"/>
            </a:xfrm>
            <a:custGeom>
              <a:avLst/>
              <a:gdLst/>
              <a:ahLst/>
              <a:cxnLst/>
              <a:rect l="l" t="t" r="r" b="b"/>
              <a:pathLst>
                <a:path w="1065" h="891" extrusionOk="0">
                  <a:moveTo>
                    <a:pt x="609" y="0"/>
                  </a:moveTo>
                  <a:cubicBezTo>
                    <a:pt x="214" y="0"/>
                    <a:pt x="1" y="487"/>
                    <a:pt x="275" y="760"/>
                  </a:cubicBezTo>
                  <a:cubicBezTo>
                    <a:pt x="374" y="850"/>
                    <a:pt x="491" y="891"/>
                    <a:pt x="603" y="891"/>
                  </a:cubicBezTo>
                  <a:cubicBezTo>
                    <a:pt x="832" y="891"/>
                    <a:pt x="1044" y="722"/>
                    <a:pt x="1065" y="456"/>
                  </a:cubicBezTo>
                  <a:cubicBezTo>
                    <a:pt x="1065" y="18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7"/>
            <p:cNvSpPr/>
            <p:nvPr/>
          </p:nvSpPr>
          <p:spPr>
            <a:xfrm>
              <a:off x="7155225" y="3189588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3" y="722"/>
                    <a:pt x="1033" y="456"/>
                  </a:cubicBezTo>
                  <a:cubicBezTo>
                    <a:pt x="1033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7"/>
            <p:cNvSpPr/>
            <p:nvPr/>
          </p:nvSpPr>
          <p:spPr>
            <a:xfrm>
              <a:off x="7212975" y="3189588"/>
              <a:ext cx="25850" cy="22275"/>
            </a:xfrm>
            <a:custGeom>
              <a:avLst/>
              <a:gdLst/>
              <a:ahLst/>
              <a:cxnLst/>
              <a:rect l="l" t="t" r="r" b="b"/>
              <a:pathLst>
                <a:path w="1034" h="891" extrusionOk="0">
                  <a:moveTo>
                    <a:pt x="608" y="0"/>
                  </a:moveTo>
                  <a:cubicBezTo>
                    <a:pt x="182" y="0"/>
                    <a:pt x="0" y="487"/>
                    <a:pt x="274" y="760"/>
                  </a:cubicBezTo>
                  <a:cubicBezTo>
                    <a:pt x="364" y="850"/>
                    <a:pt x="477" y="891"/>
                    <a:pt x="588" y="891"/>
                  </a:cubicBezTo>
                  <a:cubicBezTo>
                    <a:pt x="814" y="891"/>
                    <a:pt x="1034" y="722"/>
                    <a:pt x="1034" y="456"/>
                  </a:cubicBezTo>
                  <a:cubicBezTo>
                    <a:pt x="1034" y="183"/>
                    <a:pt x="851" y="0"/>
                    <a:pt x="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2" name="Google Shape;2732;p37"/>
          <p:cNvGrpSpPr/>
          <p:nvPr/>
        </p:nvGrpSpPr>
        <p:grpSpPr>
          <a:xfrm>
            <a:off x="3023949" y="3780263"/>
            <a:ext cx="5358050" cy="783350"/>
            <a:chOff x="3100149" y="3780263"/>
            <a:chExt cx="5358050" cy="783350"/>
          </a:xfrm>
        </p:grpSpPr>
        <p:grpSp>
          <p:nvGrpSpPr>
            <p:cNvPr id="2733" name="Google Shape;2733;p37"/>
            <p:cNvGrpSpPr/>
            <p:nvPr/>
          </p:nvGrpSpPr>
          <p:grpSpPr>
            <a:xfrm>
              <a:off x="3100149" y="4161263"/>
              <a:ext cx="5358050" cy="21350"/>
              <a:chOff x="3481149" y="4847063"/>
              <a:chExt cx="5358050" cy="21350"/>
            </a:xfrm>
          </p:grpSpPr>
          <p:sp>
            <p:nvSpPr>
              <p:cNvPr id="2734" name="Google Shape;2734;p37"/>
              <p:cNvSpPr/>
              <p:nvPr/>
            </p:nvSpPr>
            <p:spPr>
              <a:xfrm>
                <a:off x="3481149" y="4847063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7"/>
              <p:cNvSpPr/>
              <p:nvPr/>
            </p:nvSpPr>
            <p:spPr>
              <a:xfrm>
                <a:off x="389149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7"/>
              <p:cNvSpPr/>
              <p:nvPr/>
            </p:nvSpPr>
            <p:spPr>
              <a:xfrm>
                <a:off x="430184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7"/>
              <p:cNvSpPr/>
              <p:nvPr/>
            </p:nvSpPr>
            <p:spPr>
              <a:xfrm>
                <a:off x="4715224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7"/>
              <p:cNvSpPr/>
              <p:nvPr/>
            </p:nvSpPr>
            <p:spPr>
              <a:xfrm>
                <a:off x="512252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7"/>
              <p:cNvSpPr/>
              <p:nvPr/>
            </p:nvSpPr>
            <p:spPr>
              <a:xfrm>
                <a:off x="553287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7"/>
              <p:cNvSpPr/>
              <p:nvPr/>
            </p:nvSpPr>
            <p:spPr>
              <a:xfrm>
                <a:off x="5946249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7"/>
              <p:cNvSpPr/>
              <p:nvPr/>
            </p:nvSpPr>
            <p:spPr>
              <a:xfrm>
                <a:off x="6352799" y="4847063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7"/>
              <p:cNvSpPr/>
              <p:nvPr/>
            </p:nvSpPr>
            <p:spPr>
              <a:xfrm>
                <a:off x="676314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7"/>
              <p:cNvSpPr/>
              <p:nvPr/>
            </p:nvSpPr>
            <p:spPr>
              <a:xfrm>
                <a:off x="717349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7"/>
              <p:cNvSpPr/>
              <p:nvPr/>
            </p:nvSpPr>
            <p:spPr>
              <a:xfrm>
                <a:off x="7586874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7"/>
              <p:cNvSpPr/>
              <p:nvPr/>
            </p:nvSpPr>
            <p:spPr>
              <a:xfrm>
                <a:off x="799417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7"/>
              <p:cNvSpPr/>
              <p:nvPr/>
            </p:nvSpPr>
            <p:spPr>
              <a:xfrm>
                <a:off x="840452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7"/>
              <p:cNvSpPr/>
              <p:nvPr/>
            </p:nvSpPr>
            <p:spPr>
              <a:xfrm>
                <a:off x="8817899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8" name="Google Shape;2748;p37"/>
            <p:cNvGrpSpPr/>
            <p:nvPr/>
          </p:nvGrpSpPr>
          <p:grpSpPr>
            <a:xfrm>
              <a:off x="3100149" y="4542263"/>
              <a:ext cx="5358050" cy="21350"/>
              <a:chOff x="3481149" y="4847063"/>
              <a:chExt cx="5358050" cy="21350"/>
            </a:xfrm>
          </p:grpSpPr>
          <p:sp>
            <p:nvSpPr>
              <p:cNvPr id="2749" name="Google Shape;2749;p37"/>
              <p:cNvSpPr/>
              <p:nvPr/>
            </p:nvSpPr>
            <p:spPr>
              <a:xfrm>
                <a:off x="3481149" y="4847063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7"/>
              <p:cNvSpPr/>
              <p:nvPr/>
            </p:nvSpPr>
            <p:spPr>
              <a:xfrm>
                <a:off x="389149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7"/>
              <p:cNvSpPr/>
              <p:nvPr/>
            </p:nvSpPr>
            <p:spPr>
              <a:xfrm>
                <a:off x="430184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7"/>
              <p:cNvSpPr/>
              <p:nvPr/>
            </p:nvSpPr>
            <p:spPr>
              <a:xfrm>
                <a:off x="4715224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7"/>
              <p:cNvSpPr/>
              <p:nvPr/>
            </p:nvSpPr>
            <p:spPr>
              <a:xfrm>
                <a:off x="512252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7"/>
              <p:cNvSpPr/>
              <p:nvPr/>
            </p:nvSpPr>
            <p:spPr>
              <a:xfrm>
                <a:off x="553287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7"/>
              <p:cNvSpPr/>
              <p:nvPr/>
            </p:nvSpPr>
            <p:spPr>
              <a:xfrm>
                <a:off x="5946249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7"/>
              <p:cNvSpPr/>
              <p:nvPr/>
            </p:nvSpPr>
            <p:spPr>
              <a:xfrm>
                <a:off x="6352799" y="4847063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7"/>
              <p:cNvSpPr/>
              <p:nvPr/>
            </p:nvSpPr>
            <p:spPr>
              <a:xfrm>
                <a:off x="676314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7"/>
              <p:cNvSpPr/>
              <p:nvPr/>
            </p:nvSpPr>
            <p:spPr>
              <a:xfrm>
                <a:off x="717349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7"/>
              <p:cNvSpPr/>
              <p:nvPr/>
            </p:nvSpPr>
            <p:spPr>
              <a:xfrm>
                <a:off x="7586874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7"/>
              <p:cNvSpPr/>
              <p:nvPr/>
            </p:nvSpPr>
            <p:spPr>
              <a:xfrm>
                <a:off x="799417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7"/>
              <p:cNvSpPr/>
              <p:nvPr/>
            </p:nvSpPr>
            <p:spPr>
              <a:xfrm>
                <a:off x="840452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7"/>
              <p:cNvSpPr/>
              <p:nvPr/>
            </p:nvSpPr>
            <p:spPr>
              <a:xfrm>
                <a:off x="8817899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3" name="Google Shape;2763;p37"/>
            <p:cNvGrpSpPr/>
            <p:nvPr/>
          </p:nvGrpSpPr>
          <p:grpSpPr>
            <a:xfrm>
              <a:off x="3100149" y="3780263"/>
              <a:ext cx="5358050" cy="21350"/>
              <a:chOff x="3481149" y="4847063"/>
              <a:chExt cx="5358050" cy="21350"/>
            </a:xfrm>
          </p:grpSpPr>
          <p:sp>
            <p:nvSpPr>
              <p:cNvPr id="2764" name="Google Shape;2764;p37"/>
              <p:cNvSpPr/>
              <p:nvPr/>
            </p:nvSpPr>
            <p:spPr>
              <a:xfrm>
                <a:off x="3481149" y="4847063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7"/>
              <p:cNvSpPr/>
              <p:nvPr/>
            </p:nvSpPr>
            <p:spPr>
              <a:xfrm>
                <a:off x="389149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7"/>
              <p:cNvSpPr/>
              <p:nvPr/>
            </p:nvSpPr>
            <p:spPr>
              <a:xfrm>
                <a:off x="430184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7"/>
              <p:cNvSpPr/>
              <p:nvPr/>
            </p:nvSpPr>
            <p:spPr>
              <a:xfrm>
                <a:off x="4715224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7"/>
              <p:cNvSpPr/>
              <p:nvPr/>
            </p:nvSpPr>
            <p:spPr>
              <a:xfrm>
                <a:off x="512252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7"/>
              <p:cNvSpPr/>
              <p:nvPr/>
            </p:nvSpPr>
            <p:spPr>
              <a:xfrm>
                <a:off x="553287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37"/>
              <p:cNvSpPr/>
              <p:nvPr/>
            </p:nvSpPr>
            <p:spPr>
              <a:xfrm>
                <a:off x="5946249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37"/>
              <p:cNvSpPr/>
              <p:nvPr/>
            </p:nvSpPr>
            <p:spPr>
              <a:xfrm>
                <a:off x="6352799" y="4847063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37"/>
              <p:cNvSpPr/>
              <p:nvPr/>
            </p:nvSpPr>
            <p:spPr>
              <a:xfrm>
                <a:off x="676314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37"/>
              <p:cNvSpPr/>
              <p:nvPr/>
            </p:nvSpPr>
            <p:spPr>
              <a:xfrm>
                <a:off x="7173499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37"/>
              <p:cNvSpPr/>
              <p:nvPr/>
            </p:nvSpPr>
            <p:spPr>
              <a:xfrm>
                <a:off x="7586874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37"/>
              <p:cNvSpPr/>
              <p:nvPr/>
            </p:nvSpPr>
            <p:spPr>
              <a:xfrm>
                <a:off x="799417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37"/>
              <p:cNvSpPr/>
              <p:nvPr/>
            </p:nvSpPr>
            <p:spPr>
              <a:xfrm>
                <a:off x="8404524" y="4847063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37"/>
              <p:cNvSpPr/>
              <p:nvPr/>
            </p:nvSpPr>
            <p:spPr>
              <a:xfrm>
                <a:off x="8817899" y="4847063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778" name="Google Shape;2778;p37"/>
          <p:cNvSpPr/>
          <p:nvPr/>
        </p:nvSpPr>
        <p:spPr>
          <a:xfrm>
            <a:off x="8753813" y="1458950"/>
            <a:ext cx="254100" cy="254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2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0" name="Google Shape;2780;p38"/>
          <p:cNvGrpSpPr/>
          <p:nvPr/>
        </p:nvGrpSpPr>
        <p:grpSpPr>
          <a:xfrm rot="5400000">
            <a:off x="8358188" y="998013"/>
            <a:ext cx="145175" cy="496775"/>
            <a:chOff x="1691025" y="3868900"/>
            <a:chExt cx="145175" cy="496775"/>
          </a:xfrm>
        </p:grpSpPr>
        <p:sp>
          <p:nvSpPr>
            <p:cNvPr id="2781" name="Google Shape;2781;p38"/>
            <p:cNvSpPr/>
            <p:nvPr/>
          </p:nvSpPr>
          <p:spPr>
            <a:xfrm>
              <a:off x="1691025" y="386890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8"/>
            <p:cNvSpPr/>
            <p:nvPr/>
          </p:nvSpPr>
          <p:spPr>
            <a:xfrm>
              <a:off x="1748775" y="386890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8"/>
            <p:cNvSpPr/>
            <p:nvPr/>
          </p:nvSpPr>
          <p:spPr>
            <a:xfrm>
              <a:off x="1806525" y="386890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8"/>
            <p:cNvSpPr/>
            <p:nvPr/>
          </p:nvSpPr>
          <p:spPr>
            <a:xfrm>
              <a:off x="1691025" y="3928150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8"/>
            <p:cNvSpPr/>
            <p:nvPr/>
          </p:nvSpPr>
          <p:spPr>
            <a:xfrm>
              <a:off x="1748775" y="3928150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51"/>
                    <a:pt x="491" y="891"/>
                    <a:pt x="602" y="891"/>
                  </a:cubicBezTo>
                  <a:cubicBezTo>
                    <a:pt x="829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8"/>
            <p:cNvSpPr/>
            <p:nvPr/>
          </p:nvSpPr>
          <p:spPr>
            <a:xfrm>
              <a:off x="1806525" y="3928150"/>
              <a:ext cx="25875" cy="22300"/>
            </a:xfrm>
            <a:custGeom>
              <a:avLst/>
              <a:gdLst/>
              <a:ahLst/>
              <a:cxnLst/>
              <a:rect l="l" t="t" r="r" b="b"/>
              <a:pathLst>
                <a:path w="1035" h="892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51"/>
                    <a:pt x="477" y="891"/>
                    <a:pt x="588" y="891"/>
                  </a:cubicBezTo>
                  <a:cubicBezTo>
                    <a:pt x="815" y="891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8"/>
            <p:cNvSpPr/>
            <p:nvPr/>
          </p:nvSpPr>
          <p:spPr>
            <a:xfrm>
              <a:off x="1691025" y="398742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8"/>
            <p:cNvSpPr/>
            <p:nvPr/>
          </p:nvSpPr>
          <p:spPr>
            <a:xfrm>
              <a:off x="1748775" y="398742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8"/>
            <p:cNvSpPr/>
            <p:nvPr/>
          </p:nvSpPr>
          <p:spPr>
            <a:xfrm>
              <a:off x="1806525" y="398742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8"/>
            <p:cNvSpPr/>
            <p:nvPr/>
          </p:nvSpPr>
          <p:spPr>
            <a:xfrm>
              <a:off x="1691025" y="404670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0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8"/>
            <p:cNvSpPr/>
            <p:nvPr/>
          </p:nvSpPr>
          <p:spPr>
            <a:xfrm>
              <a:off x="1748775" y="4046700"/>
              <a:ext cx="25875" cy="22875"/>
            </a:xfrm>
            <a:custGeom>
              <a:avLst/>
              <a:gdLst/>
              <a:ahLst/>
              <a:cxnLst/>
              <a:rect l="l" t="t" r="r" b="b"/>
              <a:pathLst>
                <a:path w="1035" h="915" extrusionOk="0">
                  <a:moveTo>
                    <a:pt x="609" y="1"/>
                  </a:moveTo>
                  <a:cubicBezTo>
                    <a:pt x="183" y="1"/>
                    <a:pt x="1" y="487"/>
                    <a:pt x="274" y="791"/>
                  </a:cubicBezTo>
                  <a:cubicBezTo>
                    <a:pt x="359" y="876"/>
                    <a:pt x="465" y="914"/>
                    <a:pt x="571" y="914"/>
                  </a:cubicBezTo>
                  <a:cubicBezTo>
                    <a:pt x="804" y="914"/>
                    <a:pt x="1034" y="729"/>
                    <a:pt x="1034" y="457"/>
                  </a:cubicBezTo>
                  <a:cubicBezTo>
                    <a:pt x="1034" y="21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8"/>
            <p:cNvSpPr/>
            <p:nvPr/>
          </p:nvSpPr>
          <p:spPr>
            <a:xfrm>
              <a:off x="1805775" y="4046700"/>
              <a:ext cx="26625" cy="22625"/>
            </a:xfrm>
            <a:custGeom>
              <a:avLst/>
              <a:gdLst/>
              <a:ahLst/>
              <a:cxnLst/>
              <a:rect l="l" t="t" r="r" b="b"/>
              <a:pathLst>
                <a:path w="1065" h="905" extrusionOk="0">
                  <a:moveTo>
                    <a:pt x="639" y="1"/>
                  </a:moveTo>
                  <a:cubicBezTo>
                    <a:pt x="213" y="1"/>
                    <a:pt x="0" y="487"/>
                    <a:pt x="304" y="760"/>
                  </a:cubicBezTo>
                  <a:cubicBezTo>
                    <a:pt x="394" y="861"/>
                    <a:pt x="507" y="905"/>
                    <a:pt x="619" y="905"/>
                  </a:cubicBezTo>
                  <a:cubicBezTo>
                    <a:pt x="845" y="905"/>
                    <a:pt x="1064" y="722"/>
                    <a:pt x="1064" y="457"/>
                  </a:cubicBezTo>
                  <a:cubicBezTo>
                    <a:pt x="1064" y="213"/>
                    <a:pt x="882" y="1"/>
                    <a:pt x="6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8"/>
            <p:cNvSpPr/>
            <p:nvPr/>
          </p:nvSpPr>
          <p:spPr>
            <a:xfrm>
              <a:off x="1691025" y="410597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8"/>
            <p:cNvSpPr/>
            <p:nvPr/>
          </p:nvSpPr>
          <p:spPr>
            <a:xfrm>
              <a:off x="1748775" y="410597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7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8"/>
            <p:cNvSpPr/>
            <p:nvPr/>
          </p:nvSpPr>
          <p:spPr>
            <a:xfrm>
              <a:off x="1806525" y="4105975"/>
              <a:ext cx="29675" cy="22825"/>
            </a:xfrm>
            <a:custGeom>
              <a:avLst/>
              <a:gdLst/>
              <a:ahLst/>
              <a:cxnLst/>
              <a:rect l="l" t="t" r="r" b="b"/>
              <a:pathLst>
                <a:path w="1187" h="913" extrusionOk="0">
                  <a:moveTo>
                    <a:pt x="609" y="0"/>
                  </a:moveTo>
                  <a:cubicBezTo>
                    <a:pt x="1" y="0"/>
                    <a:pt x="1" y="912"/>
                    <a:pt x="609" y="912"/>
                  </a:cubicBezTo>
                  <a:cubicBezTo>
                    <a:pt x="1186" y="912"/>
                    <a:pt x="1186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8"/>
            <p:cNvSpPr/>
            <p:nvPr/>
          </p:nvSpPr>
          <p:spPr>
            <a:xfrm>
              <a:off x="1691025" y="4166000"/>
              <a:ext cx="25875" cy="22100"/>
            </a:xfrm>
            <a:custGeom>
              <a:avLst/>
              <a:gdLst/>
              <a:ahLst/>
              <a:cxnLst/>
              <a:rect l="l" t="t" r="r" b="b"/>
              <a:pathLst>
                <a:path w="1035" h="884" extrusionOk="0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59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8"/>
            <p:cNvSpPr/>
            <p:nvPr/>
          </p:nvSpPr>
          <p:spPr>
            <a:xfrm>
              <a:off x="1748775" y="4165925"/>
              <a:ext cx="25875" cy="22175"/>
            </a:xfrm>
            <a:custGeom>
              <a:avLst/>
              <a:gdLst/>
              <a:ahLst/>
              <a:cxnLst/>
              <a:rect l="l" t="t" r="r" b="b"/>
              <a:pathLst>
                <a:path w="1035" h="887" extrusionOk="0">
                  <a:moveTo>
                    <a:pt x="655" y="1"/>
                  </a:moveTo>
                  <a:cubicBezTo>
                    <a:pt x="640" y="1"/>
                    <a:pt x="624" y="2"/>
                    <a:pt x="609" y="4"/>
                  </a:cubicBezTo>
                  <a:cubicBezTo>
                    <a:pt x="183" y="4"/>
                    <a:pt x="1" y="460"/>
                    <a:pt x="274" y="764"/>
                  </a:cubicBezTo>
                  <a:cubicBezTo>
                    <a:pt x="369" y="849"/>
                    <a:pt x="478" y="887"/>
                    <a:pt x="584" y="887"/>
                  </a:cubicBezTo>
                  <a:cubicBezTo>
                    <a:pt x="818" y="887"/>
                    <a:pt x="1034" y="701"/>
                    <a:pt x="1034" y="429"/>
                  </a:cubicBezTo>
                  <a:cubicBezTo>
                    <a:pt x="1034" y="202"/>
                    <a:pt x="874" y="1"/>
                    <a:pt x="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8"/>
            <p:cNvSpPr/>
            <p:nvPr/>
          </p:nvSpPr>
          <p:spPr>
            <a:xfrm>
              <a:off x="1806525" y="4166000"/>
              <a:ext cx="25875" cy="22100"/>
            </a:xfrm>
            <a:custGeom>
              <a:avLst/>
              <a:gdLst/>
              <a:ahLst/>
              <a:cxnLst/>
              <a:rect l="l" t="t" r="r" b="b"/>
              <a:pathLst>
                <a:path w="1035" h="884" extrusionOk="0">
                  <a:moveTo>
                    <a:pt x="609" y="1"/>
                  </a:moveTo>
                  <a:cubicBezTo>
                    <a:pt x="183" y="1"/>
                    <a:pt x="1" y="457"/>
                    <a:pt x="274" y="761"/>
                  </a:cubicBezTo>
                  <a:cubicBezTo>
                    <a:pt x="360" y="846"/>
                    <a:pt x="465" y="884"/>
                    <a:pt x="571" y="884"/>
                  </a:cubicBezTo>
                  <a:cubicBezTo>
                    <a:pt x="804" y="884"/>
                    <a:pt x="1034" y="698"/>
                    <a:pt x="1034" y="426"/>
                  </a:cubicBezTo>
                  <a:cubicBezTo>
                    <a:pt x="1034" y="183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8"/>
            <p:cNvSpPr/>
            <p:nvPr/>
          </p:nvSpPr>
          <p:spPr>
            <a:xfrm>
              <a:off x="1691025" y="422452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8"/>
            <p:cNvSpPr/>
            <p:nvPr/>
          </p:nvSpPr>
          <p:spPr>
            <a:xfrm>
              <a:off x="1748775" y="422452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8"/>
            <p:cNvSpPr/>
            <p:nvPr/>
          </p:nvSpPr>
          <p:spPr>
            <a:xfrm>
              <a:off x="1806525" y="4224525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8"/>
            <p:cNvSpPr/>
            <p:nvPr/>
          </p:nvSpPr>
          <p:spPr>
            <a:xfrm>
              <a:off x="1691025" y="4283800"/>
              <a:ext cx="25875" cy="22600"/>
            </a:xfrm>
            <a:custGeom>
              <a:avLst/>
              <a:gdLst/>
              <a:ahLst/>
              <a:cxnLst/>
              <a:rect l="l" t="t" r="r" b="b"/>
              <a:pathLst>
                <a:path w="1035" h="904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8"/>
            <p:cNvSpPr/>
            <p:nvPr/>
          </p:nvSpPr>
          <p:spPr>
            <a:xfrm>
              <a:off x="1748775" y="4283800"/>
              <a:ext cx="25875" cy="22600"/>
            </a:xfrm>
            <a:custGeom>
              <a:avLst/>
              <a:gdLst/>
              <a:ahLst/>
              <a:cxnLst/>
              <a:rect l="l" t="t" r="r" b="b"/>
              <a:pathLst>
                <a:path w="1035" h="904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74" y="860"/>
                    <a:pt x="491" y="904"/>
                    <a:pt x="602" y="904"/>
                  </a:cubicBezTo>
                  <a:cubicBezTo>
                    <a:pt x="829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8"/>
            <p:cNvSpPr/>
            <p:nvPr/>
          </p:nvSpPr>
          <p:spPr>
            <a:xfrm>
              <a:off x="1806525" y="4283800"/>
              <a:ext cx="25875" cy="22600"/>
            </a:xfrm>
            <a:custGeom>
              <a:avLst/>
              <a:gdLst/>
              <a:ahLst/>
              <a:cxnLst/>
              <a:rect l="l" t="t" r="r" b="b"/>
              <a:pathLst>
                <a:path w="1035" h="904" extrusionOk="0">
                  <a:moveTo>
                    <a:pt x="609" y="0"/>
                  </a:moveTo>
                  <a:cubicBezTo>
                    <a:pt x="183" y="0"/>
                    <a:pt x="1" y="486"/>
                    <a:pt x="274" y="760"/>
                  </a:cubicBezTo>
                  <a:cubicBezTo>
                    <a:pt x="364" y="860"/>
                    <a:pt x="477" y="904"/>
                    <a:pt x="589" y="904"/>
                  </a:cubicBezTo>
                  <a:cubicBezTo>
                    <a:pt x="815" y="904"/>
                    <a:pt x="1034" y="721"/>
                    <a:pt x="1034" y="456"/>
                  </a:cubicBezTo>
                  <a:cubicBezTo>
                    <a:pt x="1034" y="213"/>
                    <a:pt x="852" y="0"/>
                    <a:pt x="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8"/>
            <p:cNvSpPr/>
            <p:nvPr/>
          </p:nvSpPr>
          <p:spPr>
            <a:xfrm>
              <a:off x="1691025" y="434305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8"/>
            <p:cNvSpPr/>
            <p:nvPr/>
          </p:nvSpPr>
          <p:spPr>
            <a:xfrm>
              <a:off x="1748775" y="434305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74" y="861"/>
                    <a:pt x="491" y="905"/>
                    <a:pt x="602" y="905"/>
                  </a:cubicBezTo>
                  <a:cubicBezTo>
                    <a:pt x="829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8"/>
            <p:cNvSpPr/>
            <p:nvPr/>
          </p:nvSpPr>
          <p:spPr>
            <a:xfrm>
              <a:off x="1806525" y="4343050"/>
              <a:ext cx="25875" cy="22625"/>
            </a:xfrm>
            <a:custGeom>
              <a:avLst/>
              <a:gdLst/>
              <a:ahLst/>
              <a:cxnLst/>
              <a:rect l="l" t="t" r="r" b="b"/>
              <a:pathLst>
                <a:path w="1035" h="905" extrusionOk="0">
                  <a:moveTo>
                    <a:pt x="609" y="1"/>
                  </a:moveTo>
                  <a:cubicBezTo>
                    <a:pt x="183" y="1"/>
                    <a:pt x="1" y="487"/>
                    <a:pt x="274" y="761"/>
                  </a:cubicBezTo>
                  <a:cubicBezTo>
                    <a:pt x="364" y="861"/>
                    <a:pt x="477" y="905"/>
                    <a:pt x="589" y="905"/>
                  </a:cubicBezTo>
                  <a:cubicBezTo>
                    <a:pt x="815" y="905"/>
                    <a:pt x="1034" y="722"/>
                    <a:pt x="1034" y="457"/>
                  </a:cubicBezTo>
                  <a:cubicBezTo>
                    <a:pt x="1034" y="214"/>
                    <a:pt x="852" y="1"/>
                    <a:pt x="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08" name="Google Shape;2808;p38"/>
          <p:cNvSpPr/>
          <p:nvPr/>
        </p:nvSpPr>
        <p:spPr>
          <a:xfrm>
            <a:off x="3921150" y="256600"/>
            <a:ext cx="565800" cy="5658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38"/>
          <p:cNvSpPr/>
          <p:nvPr/>
        </p:nvSpPr>
        <p:spPr>
          <a:xfrm>
            <a:off x="5004200" y="4531250"/>
            <a:ext cx="145500" cy="1455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38"/>
          <p:cNvSpPr/>
          <p:nvPr/>
        </p:nvSpPr>
        <p:spPr>
          <a:xfrm rot="-7667554">
            <a:off x="391160" y="1735525"/>
            <a:ext cx="201206" cy="201206"/>
          </a:xfrm>
          <a:prstGeom prst="arc">
            <a:avLst>
              <a:gd name="adj1" fmla="val 16200000"/>
              <a:gd name="adj2" fmla="val 549487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38"/>
          <p:cNvSpPr/>
          <p:nvPr/>
        </p:nvSpPr>
        <p:spPr>
          <a:xfrm rot="3005296">
            <a:off x="7136909" y="3467293"/>
            <a:ext cx="497501" cy="497501"/>
          </a:xfrm>
          <a:prstGeom prst="arc">
            <a:avLst>
              <a:gd name="adj1" fmla="val 16200000"/>
              <a:gd name="adj2" fmla="val 5494870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12" name="Google Shape;2812;p38"/>
          <p:cNvGrpSpPr/>
          <p:nvPr/>
        </p:nvGrpSpPr>
        <p:grpSpPr>
          <a:xfrm>
            <a:off x="136588" y="654575"/>
            <a:ext cx="1545350" cy="3834350"/>
            <a:chOff x="1132313" y="654575"/>
            <a:chExt cx="1545350" cy="3834350"/>
          </a:xfrm>
        </p:grpSpPr>
        <p:sp>
          <p:nvSpPr>
            <p:cNvPr id="2813" name="Google Shape;2813;p38"/>
            <p:cNvSpPr/>
            <p:nvPr/>
          </p:nvSpPr>
          <p:spPr>
            <a:xfrm rot="5400000">
              <a:off x="2654813" y="656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8"/>
            <p:cNvSpPr/>
            <p:nvPr/>
          </p:nvSpPr>
          <p:spPr>
            <a:xfrm rot="5400000">
              <a:off x="1892813" y="656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8"/>
            <p:cNvSpPr/>
            <p:nvPr/>
          </p:nvSpPr>
          <p:spPr>
            <a:xfrm rot="5400000">
              <a:off x="1130813" y="656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8"/>
            <p:cNvSpPr/>
            <p:nvPr/>
          </p:nvSpPr>
          <p:spPr>
            <a:xfrm rot="5400000">
              <a:off x="2654813" y="1418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8"/>
            <p:cNvSpPr/>
            <p:nvPr/>
          </p:nvSpPr>
          <p:spPr>
            <a:xfrm rot="5400000">
              <a:off x="1892813" y="1418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8"/>
            <p:cNvSpPr/>
            <p:nvPr/>
          </p:nvSpPr>
          <p:spPr>
            <a:xfrm rot="5400000">
              <a:off x="1130813" y="1418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8"/>
            <p:cNvSpPr/>
            <p:nvPr/>
          </p:nvSpPr>
          <p:spPr>
            <a:xfrm rot="5400000">
              <a:off x="2654813" y="2180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8"/>
            <p:cNvSpPr/>
            <p:nvPr/>
          </p:nvSpPr>
          <p:spPr>
            <a:xfrm rot="5400000">
              <a:off x="1892813" y="2180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8"/>
            <p:cNvSpPr/>
            <p:nvPr/>
          </p:nvSpPr>
          <p:spPr>
            <a:xfrm rot="5400000">
              <a:off x="1130813" y="2180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8"/>
            <p:cNvSpPr/>
            <p:nvPr/>
          </p:nvSpPr>
          <p:spPr>
            <a:xfrm rot="5400000">
              <a:off x="2654813" y="2942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8"/>
            <p:cNvSpPr/>
            <p:nvPr/>
          </p:nvSpPr>
          <p:spPr>
            <a:xfrm rot="5400000">
              <a:off x="1892813" y="2942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8"/>
            <p:cNvSpPr/>
            <p:nvPr/>
          </p:nvSpPr>
          <p:spPr>
            <a:xfrm rot="5400000">
              <a:off x="1130813" y="2942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8"/>
            <p:cNvSpPr/>
            <p:nvPr/>
          </p:nvSpPr>
          <p:spPr>
            <a:xfrm rot="5400000">
              <a:off x="2654813" y="3704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8"/>
            <p:cNvSpPr/>
            <p:nvPr/>
          </p:nvSpPr>
          <p:spPr>
            <a:xfrm rot="5400000">
              <a:off x="1892813" y="3704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8"/>
            <p:cNvSpPr/>
            <p:nvPr/>
          </p:nvSpPr>
          <p:spPr>
            <a:xfrm rot="5400000">
              <a:off x="1130813" y="3704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8"/>
            <p:cNvSpPr/>
            <p:nvPr/>
          </p:nvSpPr>
          <p:spPr>
            <a:xfrm rot="5400000">
              <a:off x="2654813" y="4466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8"/>
            <p:cNvSpPr/>
            <p:nvPr/>
          </p:nvSpPr>
          <p:spPr>
            <a:xfrm rot="5400000">
              <a:off x="1892813" y="4466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8"/>
            <p:cNvSpPr/>
            <p:nvPr/>
          </p:nvSpPr>
          <p:spPr>
            <a:xfrm rot="5400000">
              <a:off x="1130813" y="4466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6"/>
          <p:cNvGrpSpPr/>
          <p:nvPr/>
        </p:nvGrpSpPr>
        <p:grpSpPr>
          <a:xfrm rot="-5400000" flipH="1">
            <a:off x="8266297" y="637475"/>
            <a:ext cx="1744000" cy="299450"/>
            <a:chOff x="713225" y="654775"/>
            <a:chExt cx="1744000" cy="299450"/>
          </a:xfrm>
        </p:grpSpPr>
        <p:sp>
          <p:nvSpPr>
            <p:cNvPr id="415" name="Google Shape;415;p6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2" name="Google Shape;462;p6"/>
          <p:cNvSpPr/>
          <p:nvPr/>
        </p:nvSpPr>
        <p:spPr>
          <a:xfrm rot="8223541">
            <a:off x="328513" y="4379792"/>
            <a:ext cx="318828" cy="318828"/>
          </a:xfrm>
          <a:prstGeom prst="arc">
            <a:avLst>
              <a:gd name="adj1" fmla="val 16200000"/>
              <a:gd name="adj2" fmla="val 5307149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4" name="Google Shape;464;p6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7"/>
          <p:cNvGrpSpPr/>
          <p:nvPr/>
        </p:nvGrpSpPr>
        <p:grpSpPr>
          <a:xfrm flipH="1">
            <a:off x="6870900" y="389775"/>
            <a:ext cx="1744000" cy="299450"/>
            <a:chOff x="713225" y="654775"/>
            <a:chExt cx="1744000" cy="299450"/>
          </a:xfrm>
        </p:grpSpPr>
        <p:sp>
          <p:nvSpPr>
            <p:cNvPr id="467" name="Google Shape;467;p7"/>
            <p:cNvSpPr/>
            <p:nvPr/>
          </p:nvSpPr>
          <p:spPr>
            <a:xfrm rot="10800000">
              <a:off x="713225" y="9261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 rot="10800000">
              <a:off x="820375" y="9261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 rot="10800000">
              <a:off x="927525" y="9261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 rot="10800000">
              <a:off x="1034675" y="9261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 rot="10800000">
              <a:off x="1141825" y="9261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 rot="10800000">
              <a:off x="1248950" y="9261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 rot="10800000">
              <a:off x="713225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 rot="10800000">
              <a:off x="820375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 rot="10800000">
              <a:off x="927525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 rot="10800000">
              <a:off x="1034675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 rot="10800000">
              <a:off x="1141825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 rot="10800000">
              <a:off x="1248950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 rot="10800000">
              <a:off x="1356100" y="8356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10800000">
              <a:off x="1464000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10800000">
              <a:off x="1571150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10800000">
              <a:off x="1678300" y="8356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 rot="10800000">
              <a:off x="713225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 rot="10800000">
              <a:off x="820375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 rot="10800000">
              <a:off x="927525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 rot="10800000">
              <a:off x="1034675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 rot="10800000">
              <a:off x="1141825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 rot="10800000">
              <a:off x="124895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 rot="10800000">
              <a:off x="135610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 rot="10800000">
              <a:off x="1464000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 rot="10800000">
              <a:off x="1571150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 rot="10800000">
              <a:off x="1678300" y="745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 rot="10800000">
              <a:off x="178545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 rot="10800000">
              <a:off x="1892600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 rot="10800000">
              <a:off x="1999725" y="745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 rot="10800000">
              <a:off x="2107650" y="74522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 rot="10800000">
              <a:off x="713225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 rot="10800000">
              <a:off x="820375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 rot="10800000">
              <a:off x="927525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 rot="10800000">
              <a:off x="1034675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 rot="10800000">
              <a:off x="1141825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 rot="10800000">
              <a:off x="124895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 rot="10800000">
              <a:off x="135610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 rot="10800000">
              <a:off x="1464000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 rot="10800000">
              <a:off x="1571150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 rot="10800000">
              <a:off x="1678300" y="6547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 rot="10800000">
              <a:off x="178545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 rot="10800000">
              <a:off x="1892600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 rot="10800000">
              <a:off x="1999725" y="6547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2" y="1155"/>
                    <a:pt x="1155" y="881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 rot="10800000">
              <a:off x="210765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 rot="10800000">
              <a:off x="221480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 rot="10800000">
              <a:off x="232195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 rot="10800000">
              <a:off x="2429100" y="6547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3" y="0"/>
                    <a:pt x="0" y="274"/>
                    <a:pt x="0" y="578"/>
                  </a:cubicBezTo>
                  <a:cubicBezTo>
                    <a:pt x="0" y="881"/>
                    <a:pt x="243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" name="Google Shape;514;p7"/>
          <p:cNvGrpSpPr/>
          <p:nvPr/>
        </p:nvGrpSpPr>
        <p:grpSpPr>
          <a:xfrm>
            <a:off x="1132313" y="4855025"/>
            <a:ext cx="6879350" cy="24350"/>
            <a:chOff x="713213" y="4855025"/>
            <a:chExt cx="6879350" cy="24350"/>
          </a:xfrm>
        </p:grpSpPr>
        <p:sp>
          <p:nvSpPr>
            <p:cNvPr id="515" name="Google Shape;515;p7"/>
            <p:cNvSpPr/>
            <p:nvPr/>
          </p:nvSpPr>
          <p:spPr>
            <a:xfrm rot="5400000">
              <a:off x="3759713" y="485652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 rot="5400000">
              <a:off x="2997713" y="485652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 rot="5400000">
              <a:off x="2235713" y="485652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 rot="5400000">
              <a:off x="1473713" y="485652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 rot="5400000">
              <a:off x="711713" y="485652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0" name="Google Shape;520;p7"/>
            <p:cNvGrpSpPr/>
            <p:nvPr/>
          </p:nvGrpSpPr>
          <p:grpSpPr>
            <a:xfrm rot="5400000">
              <a:off x="6045713" y="3332525"/>
              <a:ext cx="24350" cy="3069350"/>
              <a:chOff x="336063" y="1037075"/>
              <a:chExt cx="24350" cy="3069350"/>
            </a:xfrm>
          </p:grpSpPr>
          <p:sp>
            <p:nvSpPr>
              <p:cNvPr id="521" name="Google Shape;521;p7"/>
              <p:cNvSpPr/>
              <p:nvPr/>
            </p:nvSpPr>
            <p:spPr>
              <a:xfrm>
                <a:off x="336063" y="1037075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336063" y="1799075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336063" y="2561075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336063" y="3323075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336063" y="4085075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26" name="Google Shape;526;p7"/>
          <p:cNvSpPr/>
          <p:nvPr/>
        </p:nvSpPr>
        <p:spPr>
          <a:xfrm>
            <a:off x="161377" y="178549"/>
            <a:ext cx="130826" cy="129929"/>
          </a:xfrm>
          <a:custGeom>
            <a:avLst/>
            <a:gdLst/>
            <a:ahLst/>
            <a:cxnLst/>
            <a:rect l="l" t="t" r="r" b="b"/>
            <a:pathLst>
              <a:path w="4378" h="4348" extrusionOk="0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431425" y="4879375"/>
            <a:ext cx="351600" cy="3516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 txBox="1">
            <a:spLocks noGrp="1"/>
          </p:cNvSpPr>
          <p:nvPr>
            <p:ph type="body" idx="1"/>
          </p:nvPr>
        </p:nvSpPr>
        <p:spPr>
          <a:xfrm>
            <a:off x="713225" y="1579575"/>
            <a:ext cx="3859500" cy="25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9" name="Google Shape;529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30" name="Google Shape;530;p7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1" name="Google Shape;981;p14"/>
          <p:cNvGrpSpPr/>
          <p:nvPr/>
        </p:nvGrpSpPr>
        <p:grpSpPr>
          <a:xfrm>
            <a:off x="8981974" y="2588984"/>
            <a:ext cx="118550" cy="993225"/>
            <a:chOff x="8981974" y="2969984"/>
            <a:chExt cx="118550" cy="993225"/>
          </a:xfrm>
        </p:grpSpPr>
        <p:sp>
          <p:nvSpPr>
            <p:cNvPr id="982" name="Google Shape;982;p14"/>
            <p:cNvSpPr/>
            <p:nvPr/>
          </p:nvSpPr>
          <p:spPr>
            <a:xfrm rot="-5400000" flipH="1">
              <a:off x="8981961" y="3935071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4"/>
            <p:cNvSpPr/>
            <p:nvPr/>
          </p:nvSpPr>
          <p:spPr>
            <a:xfrm rot="-5400000" flipH="1">
              <a:off x="8981961" y="3827921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4"/>
            <p:cNvSpPr/>
            <p:nvPr/>
          </p:nvSpPr>
          <p:spPr>
            <a:xfrm rot="-5400000" flipH="1">
              <a:off x="8981961" y="3720771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4"/>
            <p:cNvSpPr/>
            <p:nvPr/>
          </p:nvSpPr>
          <p:spPr>
            <a:xfrm rot="-5400000" flipH="1">
              <a:off x="8981586" y="3613246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4"/>
            <p:cNvSpPr/>
            <p:nvPr/>
          </p:nvSpPr>
          <p:spPr>
            <a:xfrm rot="-5400000" flipH="1">
              <a:off x="8981586" y="3506096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4"/>
            <p:cNvSpPr/>
            <p:nvPr/>
          </p:nvSpPr>
          <p:spPr>
            <a:xfrm rot="-5400000" flipH="1">
              <a:off x="8981586" y="3398971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4"/>
            <p:cNvSpPr/>
            <p:nvPr/>
          </p:nvSpPr>
          <p:spPr>
            <a:xfrm rot="-5400000" flipH="1">
              <a:off x="9072386" y="3935071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4"/>
            <p:cNvSpPr/>
            <p:nvPr/>
          </p:nvSpPr>
          <p:spPr>
            <a:xfrm rot="-5400000" flipH="1">
              <a:off x="9072386" y="3827921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4"/>
            <p:cNvSpPr/>
            <p:nvPr/>
          </p:nvSpPr>
          <p:spPr>
            <a:xfrm rot="-5400000" flipH="1">
              <a:off x="9072386" y="3720771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4"/>
            <p:cNvSpPr/>
            <p:nvPr/>
          </p:nvSpPr>
          <p:spPr>
            <a:xfrm rot="-5400000" flipH="1">
              <a:off x="9072011" y="3613246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4"/>
            <p:cNvSpPr/>
            <p:nvPr/>
          </p:nvSpPr>
          <p:spPr>
            <a:xfrm rot="-5400000" flipH="1">
              <a:off x="9072011" y="3506096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4"/>
            <p:cNvSpPr/>
            <p:nvPr/>
          </p:nvSpPr>
          <p:spPr>
            <a:xfrm rot="-5400000" flipH="1">
              <a:off x="9072011" y="3398971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4"/>
            <p:cNvSpPr/>
            <p:nvPr/>
          </p:nvSpPr>
          <p:spPr>
            <a:xfrm rot="-5400000" flipH="1">
              <a:off x="9072011" y="3291821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43" y="0"/>
                    <a:pt x="0" y="243"/>
                    <a:pt x="0" y="547"/>
                  </a:cubicBezTo>
                  <a:cubicBezTo>
                    <a:pt x="0" y="882"/>
                    <a:pt x="243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4"/>
            <p:cNvSpPr/>
            <p:nvPr/>
          </p:nvSpPr>
          <p:spPr>
            <a:xfrm rot="-5400000" flipH="1">
              <a:off x="9072386" y="3184296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4"/>
            <p:cNvSpPr/>
            <p:nvPr/>
          </p:nvSpPr>
          <p:spPr>
            <a:xfrm rot="-5400000" flipH="1">
              <a:off x="9072386" y="3077146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4"/>
            <p:cNvSpPr/>
            <p:nvPr/>
          </p:nvSpPr>
          <p:spPr>
            <a:xfrm rot="-5400000" flipH="1">
              <a:off x="9072386" y="2969996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8" name="Google Shape;998;p14"/>
          <p:cNvSpPr/>
          <p:nvPr/>
        </p:nvSpPr>
        <p:spPr>
          <a:xfrm>
            <a:off x="232300" y="4501850"/>
            <a:ext cx="238800" cy="2388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4"/>
          <p:cNvSpPr/>
          <p:nvPr/>
        </p:nvSpPr>
        <p:spPr>
          <a:xfrm rot="2178483">
            <a:off x="8311454" y="1141662"/>
            <a:ext cx="238631" cy="238631"/>
          </a:xfrm>
          <a:prstGeom prst="arc">
            <a:avLst>
              <a:gd name="adj1" fmla="val 16200000"/>
              <a:gd name="adj2" fmla="val 55125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4"/>
          <p:cNvSpPr txBox="1">
            <a:spLocks noGrp="1"/>
          </p:cNvSpPr>
          <p:nvPr>
            <p:ph type="title"/>
          </p:nvPr>
        </p:nvSpPr>
        <p:spPr>
          <a:xfrm>
            <a:off x="1902387" y="1673075"/>
            <a:ext cx="13629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01" name="Google Shape;1001;p14"/>
          <p:cNvSpPr txBox="1">
            <a:spLocks noGrp="1"/>
          </p:cNvSpPr>
          <p:nvPr>
            <p:ph type="title" idx="2"/>
          </p:nvPr>
        </p:nvSpPr>
        <p:spPr>
          <a:xfrm>
            <a:off x="1380725" y="2109825"/>
            <a:ext cx="18720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2" name="Google Shape;1002;p14"/>
          <p:cNvSpPr txBox="1">
            <a:spLocks noGrp="1"/>
          </p:cNvSpPr>
          <p:nvPr>
            <p:ph type="title" idx="3" hasCustomPrompt="1"/>
          </p:nvPr>
        </p:nvSpPr>
        <p:spPr>
          <a:xfrm>
            <a:off x="1297475" y="1626500"/>
            <a:ext cx="5982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3" name="Google Shape;1003;p14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14"/>
          <p:cNvSpPr txBox="1">
            <a:spLocks noGrp="1"/>
          </p:cNvSpPr>
          <p:nvPr>
            <p:ph type="title" idx="5"/>
          </p:nvPr>
        </p:nvSpPr>
        <p:spPr>
          <a:xfrm>
            <a:off x="4186363" y="1673075"/>
            <a:ext cx="13629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05" name="Google Shape;1005;p14"/>
          <p:cNvSpPr txBox="1">
            <a:spLocks noGrp="1"/>
          </p:cNvSpPr>
          <p:nvPr>
            <p:ph type="title" idx="6"/>
          </p:nvPr>
        </p:nvSpPr>
        <p:spPr>
          <a:xfrm>
            <a:off x="3643136" y="2109825"/>
            <a:ext cx="18720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6" name="Google Shape;1006;p14"/>
          <p:cNvSpPr txBox="1">
            <a:spLocks noGrp="1"/>
          </p:cNvSpPr>
          <p:nvPr>
            <p:ph type="title" idx="7" hasCustomPrompt="1"/>
          </p:nvPr>
        </p:nvSpPr>
        <p:spPr>
          <a:xfrm>
            <a:off x="3588088" y="1626500"/>
            <a:ext cx="5982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07" name="Google Shape;1007;p14"/>
          <p:cNvSpPr txBox="1">
            <a:spLocks noGrp="1"/>
          </p:cNvSpPr>
          <p:nvPr>
            <p:ph type="title" idx="8"/>
          </p:nvPr>
        </p:nvSpPr>
        <p:spPr>
          <a:xfrm>
            <a:off x="6476988" y="1673075"/>
            <a:ext cx="13629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08" name="Google Shape;1008;p14"/>
          <p:cNvSpPr txBox="1">
            <a:spLocks noGrp="1"/>
          </p:cNvSpPr>
          <p:nvPr>
            <p:ph type="title" idx="9"/>
          </p:nvPr>
        </p:nvSpPr>
        <p:spPr>
          <a:xfrm>
            <a:off x="5930446" y="2109825"/>
            <a:ext cx="18720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09" name="Google Shape;1009;p14"/>
          <p:cNvSpPr txBox="1">
            <a:spLocks noGrp="1"/>
          </p:cNvSpPr>
          <p:nvPr>
            <p:ph type="title" idx="13" hasCustomPrompt="1"/>
          </p:nvPr>
        </p:nvSpPr>
        <p:spPr>
          <a:xfrm>
            <a:off x="5878713" y="1626500"/>
            <a:ext cx="5982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0" name="Google Shape;1010;p14"/>
          <p:cNvSpPr txBox="1">
            <a:spLocks noGrp="1"/>
          </p:cNvSpPr>
          <p:nvPr>
            <p:ph type="title" idx="14"/>
          </p:nvPr>
        </p:nvSpPr>
        <p:spPr>
          <a:xfrm>
            <a:off x="1904876" y="3320510"/>
            <a:ext cx="13629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11" name="Google Shape;1011;p14"/>
          <p:cNvSpPr txBox="1">
            <a:spLocks noGrp="1"/>
          </p:cNvSpPr>
          <p:nvPr>
            <p:ph type="title" idx="15"/>
          </p:nvPr>
        </p:nvSpPr>
        <p:spPr>
          <a:xfrm>
            <a:off x="1343400" y="3757260"/>
            <a:ext cx="18720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2" name="Google Shape;1012;p14"/>
          <p:cNvSpPr txBox="1">
            <a:spLocks noGrp="1"/>
          </p:cNvSpPr>
          <p:nvPr>
            <p:ph type="title" idx="16" hasCustomPrompt="1"/>
          </p:nvPr>
        </p:nvSpPr>
        <p:spPr>
          <a:xfrm>
            <a:off x="1297475" y="3273935"/>
            <a:ext cx="5982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3" name="Google Shape;1013;p14"/>
          <p:cNvSpPr txBox="1">
            <a:spLocks noGrp="1"/>
          </p:cNvSpPr>
          <p:nvPr>
            <p:ph type="title" idx="17"/>
          </p:nvPr>
        </p:nvSpPr>
        <p:spPr>
          <a:xfrm>
            <a:off x="4186363" y="3320510"/>
            <a:ext cx="13629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14" name="Google Shape;1014;p14"/>
          <p:cNvSpPr txBox="1">
            <a:spLocks noGrp="1"/>
          </p:cNvSpPr>
          <p:nvPr>
            <p:ph type="title" idx="18"/>
          </p:nvPr>
        </p:nvSpPr>
        <p:spPr>
          <a:xfrm>
            <a:off x="3634845" y="3757260"/>
            <a:ext cx="18720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5" name="Google Shape;1015;p14"/>
          <p:cNvSpPr txBox="1">
            <a:spLocks noGrp="1"/>
          </p:cNvSpPr>
          <p:nvPr>
            <p:ph type="title" idx="19" hasCustomPrompt="1"/>
          </p:nvPr>
        </p:nvSpPr>
        <p:spPr>
          <a:xfrm>
            <a:off x="3588088" y="3273935"/>
            <a:ext cx="5982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sp>
        <p:nvSpPr>
          <p:cNvPr id="1016" name="Google Shape;1016;p14"/>
          <p:cNvSpPr txBox="1">
            <a:spLocks noGrp="1"/>
          </p:cNvSpPr>
          <p:nvPr>
            <p:ph type="title" idx="20"/>
          </p:nvPr>
        </p:nvSpPr>
        <p:spPr>
          <a:xfrm>
            <a:off x="6483624" y="3320510"/>
            <a:ext cx="1362900" cy="3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Poppins Medium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017" name="Google Shape;1017;p14"/>
          <p:cNvSpPr txBox="1">
            <a:spLocks noGrp="1"/>
          </p:cNvSpPr>
          <p:nvPr>
            <p:ph type="title" idx="21"/>
          </p:nvPr>
        </p:nvSpPr>
        <p:spPr>
          <a:xfrm>
            <a:off x="5925473" y="3757260"/>
            <a:ext cx="18720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18" name="Google Shape;1018;p14"/>
          <p:cNvSpPr txBox="1">
            <a:spLocks noGrp="1"/>
          </p:cNvSpPr>
          <p:nvPr>
            <p:ph type="title" idx="22" hasCustomPrompt="1"/>
          </p:nvPr>
        </p:nvSpPr>
        <p:spPr>
          <a:xfrm>
            <a:off x="5878713" y="3273935"/>
            <a:ext cx="598200" cy="3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r>
              <a:t>xx%</a:t>
            </a:r>
          </a:p>
        </p:txBody>
      </p:sp>
      <p:cxnSp>
        <p:nvCxnSpPr>
          <p:cNvPr id="1019" name="Google Shape;1019;p14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" name="Google Shape;1987;p27"/>
          <p:cNvGrpSpPr/>
          <p:nvPr/>
        </p:nvGrpSpPr>
        <p:grpSpPr>
          <a:xfrm>
            <a:off x="1072275" y="884675"/>
            <a:ext cx="6999425" cy="3374150"/>
            <a:chOff x="1072275" y="884675"/>
            <a:chExt cx="6999425" cy="3374150"/>
          </a:xfrm>
        </p:grpSpPr>
        <p:sp>
          <p:nvSpPr>
            <p:cNvPr id="1988" name="Google Shape;1988;p27"/>
            <p:cNvSpPr/>
            <p:nvPr/>
          </p:nvSpPr>
          <p:spPr>
            <a:xfrm>
              <a:off x="1072275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7"/>
            <p:cNvSpPr/>
            <p:nvPr/>
          </p:nvSpPr>
          <p:spPr>
            <a:xfrm>
              <a:off x="1482625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7"/>
            <p:cNvSpPr/>
            <p:nvPr/>
          </p:nvSpPr>
          <p:spPr>
            <a:xfrm>
              <a:off x="1896000" y="8846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7"/>
            <p:cNvSpPr/>
            <p:nvPr/>
          </p:nvSpPr>
          <p:spPr>
            <a:xfrm>
              <a:off x="2303300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7"/>
            <p:cNvSpPr/>
            <p:nvPr/>
          </p:nvSpPr>
          <p:spPr>
            <a:xfrm>
              <a:off x="2713650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7"/>
            <p:cNvSpPr/>
            <p:nvPr/>
          </p:nvSpPr>
          <p:spPr>
            <a:xfrm>
              <a:off x="3127025" y="8846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7"/>
            <p:cNvSpPr/>
            <p:nvPr/>
          </p:nvSpPr>
          <p:spPr>
            <a:xfrm>
              <a:off x="3533575" y="8846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7"/>
            <p:cNvSpPr/>
            <p:nvPr/>
          </p:nvSpPr>
          <p:spPr>
            <a:xfrm>
              <a:off x="3943925" y="8846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7"/>
            <p:cNvSpPr/>
            <p:nvPr/>
          </p:nvSpPr>
          <p:spPr>
            <a:xfrm>
              <a:off x="4358050" y="8846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39" y="851"/>
                    <a:pt x="852" y="669"/>
                    <a:pt x="852" y="426"/>
                  </a:cubicBezTo>
                  <a:cubicBezTo>
                    <a:pt x="852" y="213"/>
                    <a:pt x="639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7"/>
            <p:cNvSpPr/>
            <p:nvPr/>
          </p:nvSpPr>
          <p:spPr>
            <a:xfrm>
              <a:off x="4764600" y="8846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18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7"/>
            <p:cNvSpPr/>
            <p:nvPr/>
          </p:nvSpPr>
          <p:spPr>
            <a:xfrm>
              <a:off x="5174950" y="8846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183" y="0"/>
                    <a:pt x="0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3" y="675"/>
                    <a:pt x="1003" y="426"/>
                  </a:cubicBezTo>
                  <a:cubicBezTo>
                    <a:pt x="1003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7"/>
            <p:cNvSpPr/>
            <p:nvPr/>
          </p:nvSpPr>
          <p:spPr>
            <a:xfrm>
              <a:off x="5585300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7"/>
            <p:cNvSpPr/>
            <p:nvPr/>
          </p:nvSpPr>
          <p:spPr>
            <a:xfrm>
              <a:off x="5995650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7"/>
            <p:cNvSpPr/>
            <p:nvPr/>
          </p:nvSpPr>
          <p:spPr>
            <a:xfrm>
              <a:off x="6409025" y="8846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7"/>
            <p:cNvSpPr/>
            <p:nvPr/>
          </p:nvSpPr>
          <p:spPr>
            <a:xfrm>
              <a:off x="6816325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7"/>
            <p:cNvSpPr/>
            <p:nvPr/>
          </p:nvSpPr>
          <p:spPr>
            <a:xfrm>
              <a:off x="7226675" y="8846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7"/>
            <p:cNvSpPr/>
            <p:nvPr/>
          </p:nvSpPr>
          <p:spPr>
            <a:xfrm>
              <a:off x="7640050" y="8846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7"/>
            <p:cNvSpPr/>
            <p:nvPr/>
          </p:nvSpPr>
          <p:spPr>
            <a:xfrm>
              <a:off x="8046600" y="8846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7"/>
            <p:cNvSpPr/>
            <p:nvPr/>
          </p:nvSpPr>
          <p:spPr>
            <a:xfrm>
              <a:off x="1072275" y="17228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7"/>
            <p:cNvSpPr/>
            <p:nvPr/>
          </p:nvSpPr>
          <p:spPr>
            <a:xfrm>
              <a:off x="1482625" y="17228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7"/>
            <p:cNvSpPr/>
            <p:nvPr/>
          </p:nvSpPr>
          <p:spPr>
            <a:xfrm>
              <a:off x="1896000" y="17228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7"/>
            <p:cNvSpPr/>
            <p:nvPr/>
          </p:nvSpPr>
          <p:spPr>
            <a:xfrm>
              <a:off x="7226675" y="17228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7"/>
            <p:cNvSpPr/>
            <p:nvPr/>
          </p:nvSpPr>
          <p:spPr>
            <a:xfrm>
              <a:off x="7640050" y="17228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7"/>
            <p:cNvSpPr/>
            <p:nvPr/>
          </p:nvSpPr>
          <p:spPr>
            <a:xfrm>
              <a:off x="8046600" y="17228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7"/>
            <p:cNvSpPr/>
            <p:nvPr/>
          </p:nvSpPr>
          <p:spPr>
            <a:xfrm>
              <a:off x="1072275" y="2561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7"/>
            <p:cNvSpPr/>
            <p:nvPr/>
          </p:nvSpPr>
          <p:spPr>
            <a:xfrm>
              <a:off x="1482625" y="25610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7"/>
            <p:cNvSpPr/>
            <p:nvPr/>
          </p:nvSpPr>
          <p:spPr>
            <a:xfrm>
              <a:off x="1072275" y="33992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7"/>
            <p:cNvSpPr/>
            <p:nvPr/>
          </p:nvSpPr>
          <p:spPr>
            <a:xfrm>
              <a:off x="1482625" y="33992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7"/>
            <p:cNvSpPr/>
            <p:nvPr/>
          </p:nvSpPr>
          <p:spPr>
            <a:xfrm>
              <a:off x="1896000" y="33992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214" y="0"/>
                    <a:pt x="1" y="213"/>
                    <a:pt x="1" y="426"/>
                  </a:cubicBezTo>
                  <a:cubicBezTo>
                    <a:pt x="1" y="669"/>
                    <a:pt x="214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7"/>
            <p:cNvSpPr/>
            <p:nvPr/>
          </p:nvSpPr>
          <p:spPr>
            <a:xfrm>
              <a:off x="7226675" y="3399275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4" y="854"/>
                    <a:pt x="537" y="854"/>
                  </a:cubicBezTo>
                  <a:cubicBezTo>
                    <a:pt x="760" y="854"/>
                    <a:pt x="973" y="675"/>
                    <a:pt x="973" y="426"/>
                  </a:cubicBezTo>
                  <a:cubicBezTo>
                    <a:pt x="973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7"/>
            <p:cNvSpPr/>
            <p:nvPr/>
          </p:nvSpPr>
          <p:spPr>
            <a:xfrm>
              <a:off x="7640050" y="33992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7"/>
            <p:cNvSpPr/>
            <p:nvPr/>
          </p:nvSpPr>
          <p:spPr>
            <a:xfrm>
              <a:off x="8046600" y="33992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0" name="Google Shape;2020;p27"/>
            <p:cNvGrpSpPr/>
            <p:nvPr/>
          </p:nvGrpSpPr>
          <p:grpSpPr>
            <a:xfrm>
              <a:off x="1072275" y="4237475"/>
              <a:ext cx="6999425" cy="21350"/>
              <a:chOff x="1148200" y="1017050"/>
              <a:chExt cx="6999425" cy="21350"/>
            </a:xfrm>
          </p:grpSpPr>
          <p:sp>
            <p:nvSpPr>
              <p:cNvPr id="2021" name="Google Shape;2021;p27"/>
              <p:cNvSpPr/>
              <p:nvPr/>
            </p:nvSpPr>
            <p:spPr>
              <a:xfrm>
                <a:off x="114820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7"/>
              <p:cNvSpPr/>
              <p:nvPr/>
            </p:nvSpPr>
            <p:spPr>
              <a:xfrm>
                <a:off x="155855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7"/>
              <p:cNvSpPr/>
              <p:nvPr/>
            </p:nvSpPr>
            <p:spPr>
              <a:xfrm>
                <a:off x="197192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7"/>
              <p:cNvSpPr/>
              <p:nvPr/>
            </p:nvSpPr>
            <p:spPr>
              <a:xfrm>
                <a:off x="237922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7"/>
              <p:cNvSpPr/>
              <p:nvPr/>
            </p:nvSpPr>
            <p:spPr>
              <a:xfrm>
                <a:off x="278957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7"/>
              <p:cNvSpPr/>
              <p:nvPr/>
            </p:nvSpPr>
            <p:spPr>
              <a:xfrm>
                <a:off x="3202950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7"/>
              <p:cNvSpPr/>
              <p:nvPr/>
            </p:nvSpPr>
            <p:spPr>
              <a:xfrm>
                <a:off x="3609500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7"/>
              <p:cNvSpPr/>
              <p:nvPr/>
            </p:nvSpPr>
            <p:spPr>
              <a:xfrm>
                <a:off x="4019850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7"/>
              <p:cNvSpPr/>
              <p:nvPr/>
            </p:nvSpPr>
            <p:spPr>
              <a:xfrm>
                <a:off x="443397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39" y="851"/>
                      <a:pt x="852" y="669"/>
                      <a:pt x="852" y="426"/>
                    </a:cubicBezTo>
                    <a:cubicBezTo>
                      <a:pt x="852" y="213"/>
                      <a:pt x="639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7"/>
              <p:cNvSpPr/>
              <p:nvPr/>
            </p:nvSpPr>
            <p:spPr>
              <a:xfrm>
                <a:off x="484052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7"/>
              <p:cNvSpPr/>
              <p:nvPr/>
            </p:nvSpPr>
            <p:spPr>
              <a:xfrm>
                <a:off x="525087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183" y="0"/>
                      <a:pt x="0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3" y="675"/>
                      <a:pt x="1003" y="426"/>
                    </a:cubicBezTo>
                    <a:cubicBezTo>
                      <a:pt x="1003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7"/>
              <p:cNvSpPr/>
              <p:nvPr/>
            </p:nvSpPr>
            <p:spPr>
              <a:xfrm>
                <a:off x="566122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7"/>
              <p:cNvSpPr/>
              <p:nvPr/>
            </p:nvSpPr>
            <p:spPr>
              <a:xfrm>
                <a:off x="6071575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7"/>
              <p:cNvSpPr/>
              <p:nvPr/>
            </p:nvSpPr>
            <p:spPr>
              <a:xfrm>
                <a:off x="6484950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214" y="0"/>
                      <a:pt x="1" y="213"/>
                      <a:pt x="1" y="426"/>
                    </a:cubicBezTo>
                    <a:cubicBezTo>
                      <a:pt x="1" y="669"/>
                      <a:pt x="214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7"/>
              <p:cNvSpPr/>
              <p:nvPr/>
            </p:nvSpPr>
            <p:spPr>
              <a:xfrm>
                <a:off x="689225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27"/>
              <p:cNvSpPr/>
              <p:nvPr/>
            </p:nvSpPr>
            <p:spPr>
              <a:xfrm>
                <a:off x="7302600" y="1017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4" y="854"/>
                      <a:pt x="537" y="854"/>
                    </a:cubicBezTo>
                    <a:cubicBezTo>
                      <a:pt x="760" y="854"/>
                      <a:pt x="973" y="675"/>
                      <a:pt x="973" y="426"/>
                    </a:cubicBezTo>
                    <a:cubicBezTo>
                      <a:pt x="973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27"/>
              <p:cNvSpPr/>
              <p:nvPr/>
            </p:nvSpPr>
            <p:spPr>
              <a:xfrm>
                <a:off x="7715975" y="1017050"/>
                <a:ext cx="21300" cy="21300"/>
              </a:xfrm>
              <a:custGeom>
                <a:avLst/>
                <a:gdLst/>
                <a:ahLst/>
                <a:cxnLst/>
                <a:rect l="l" t="t" r="r" b="b"/>
                <a:pathLst>
                  <a:path w="852" h="852" extrusionOk="0">
                    <a:moveTo>
                      <a:pt x="426" y="0"/>
                    </a:moveTo>
                    <a:cubicBezTo>
                      <a:pt x="183" y="0"/>
                      <a:pt x="1" y="213"/>
                      <a:pt x="1" y="426"/>
                    </a:cubicBezTo>
                    <a:cubicBezTo>
                      <a:pt x="1" y="669"/>
                      <a:pt x="183" y="851"/>
                      <a:pt x="426" y="851"/>
                    </a:cubicBezTo>
                    <a:cubicBezTo>
                      <a:pt x="670" y="851"/>
                      <a:pt x="852" y="669"/>
                      <a:pt x="852" y="426"/>
                    </a:cubicBezTo>
                    <a:cubicBezTo>
                      <a:pt x="852" y="213"/>
                      <a:pt x="670" y="0"/>
                      <a:pt x="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27"/>
              <p:cNvSpPr/>
              <p:nvPr/>
            </p:nvSpPr>
            <p:spPr>
              <a:xfrm>
                <a:off x="8122525" y="1017050"/>
                <a:ext cx="2510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854" extrusionOk="0">
                    <a:moveTo>
                      <a:pt x="578" y="0"/>
                    </a:moveTo>
                    <a:cubicBezTo>
                      <a:pt x="213" y="0"/>
                      <a:pt x="1" y="456"/>
                      <a:pt x="274" y="730"/>
                    </a:cubicBezTo>
                    <a:cubicBezTo>
                      <a:pt x="360" y="816"/>
                      <a:pt x="465" y="854"/>
                      <a:pt x="567" y="854"/>
                    </a:cubicBezTo>
                    <a:cubicBezTo>
                      <a:pt x="790" y="854"/>
                      <a:pt x="1004" y="675"/>
                      <a:pt x="1004" y="426"/>
                    </a:cubicBezTo>
                    <a:cubicBezTo>
                      <a:pt x="1004" y="213"/>
                      <a:pt x="791" y="0"/>
                      <a:pt x="57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39" name="Google Shape;2039;p27"/>
            <p:cNvSpPr/>
            <p:nvPr/>
          </p:nvSpPr>
          <p:spPr>
            <a:xfrm>
              <a:off x="7640050" y="2561075"/>
              <a:ext cx="21300" cy="21300"/>
            </a:xfrm>
            <a:custGeom>
              <a:avLst/>
              <a:gdLst/>
              <a:ahLst/>
              <a:cxnLst/>
              <a:rect l="l" t="t" r="r" b="b"/>
              <a:pathLst>
                <a:path w="852" h="852" extrusionOk="0">
                  <a:moveTo>
                    <a:pt x="426" y="0"/>
                  </a:moveTo>
                  <a:cubicBezTo>
                    <a:pt x="183" y="0"/>
                    <a:pt x="1" y="213"/>
                    <a:pt x="1" y="426"/>
                  </a:cubicBezTo>
                  <a:cubicBezTo>
                    <a:pt x="1" y="669"/>
                    <a:pt x="183" y="851"/>
                    <a:pt x="426" y="851"/>
                  </a:cubicBezTo>
                  <a:cubicBezTo>
                    <a:pt x="670" y="851"/>
                    <a:pt x="852" y="669"/>
                    <a:pt x="852" y="426"/>
                  </a:cubicBezTo>
                  <a:cubicBezTo>
                    <a:pt x="852" y="213"/>
                    <a:pt x="670" y="0"/>
                    <a:pt x="4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7"/>
            <p:cNvSpPr/>
            <p:nvPr/>
          </p:nvSpPr>
          <p:spPr>
            <a:xfrm>
              <a:off x="8046600" y="2561075"/>
              <a:ext cx="25100" cy="21350"/>
            </a:xfrm>
            <a:custGeom>
              <a:avLst/>
              <a:gdLst/>
              <a:ahLst/>
              <a:cxnLst/>
              <a:rect l="l" t="t" r="r" b="b"/>
              <a:pathLst>
                <a:path w="1004" h="854" extrusionOk="0">
                  <a:moveTo>
                    <a:pt x="578" y="0"/>
                  </a:moveTo>
                  <a:cubicBezTo>
                    <a:pt x="213" y="0"/>
                    <a:pt x="1" y="456"/>
                    <a:pt x="274" y="730"/>
                  </a:cubicBezTo>
                  <a:cubicBezTo>
                    <a:pt x="360" y="816"/>
                    <a:pt x="465" y="854"/>
                    <a:pt x="567" y="854"/>
                  </a:cubicBezTo>
                  <a:cubicBezTo>
                    <a:pt x="790" y="854"/>
                    <a:pt x="1004" y="675"/>
                    <a:pt x="1004" y="426"/>
                  </a:cubicBezTo>
                  <a:cubicBezTo>
                    <a:pt x="1004" y="213"/>
                    <a:pt x="791" y="0"/>
                    <a:pt x="5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41" name="Google Shape;2041;p27"/>
          <p:cNvGrpSpPr/>
          <p:nvPr/>
        </p:nvGrpSpPr>
        <p:grpSpPr>
          <a:xfrm>
            <a:off x="8255600" y="4760025"/>
            <a:ext cx="350350" cy="209000"/>
            <a:chOff x="6431550" y="326200"/>
            <a:chExt cx="350350" cy="209000"/>
          </a:xfrm>
        </p:grpSpPr>
        <p:sp>
          <p:nvSpPr>
            <p:cNvPr id="2042" name="Google Shape;2042;p27"/>
            <p:cNvSpPr/>
            <p:nvPr/>
          </p:nvSpPr>
          <p:spPr>
            <a:xfrm>
              <a:off x="6753000" y="3262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0" y="244"/>
                    <a:pt x="0" y="54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912" y="1125"/>
                    <a:pt x="1155" y="882"/>
                    <a:pt x="1155" y="548"/>
                  </a:cubicBezTo>
                  <a:cubicBezTo>
                    <a:pt x="1155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7"/>
            <p:cNvSpPr/>
            <p:nvPr/>
          </p:nvSpPr>
          <p:spPr>
            <a:xfrm>
              <a:off x="6645850" y="3262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7"/>
            <p:cNvSpPr/>
            <p:nvPr/>
          </p:nvSpPr>
          <p:spPr>
            <a:xfrm>
              <a:off x="6538700" y="3262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7"/>
            <p:cNvSpPr/>
            <p:nvPr/>
          </p:nvSpPr>
          <p:spPr>
            <a:xfrm>
              <a:off x="6431550" y="3262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44" y="1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7"/>
            <p:cNvSpPr/>
            <p:nvPr/>
          </p:nvSpPr>
          <p:spPr>
            <a:xfrm>
              <a:off x="6753000" y="4158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7"/>
            <p:cNvSpPr/>
            <p:nvPr/>
          </p:nvSpPr>
          <p:spPr>
            <a:xfrm>
              <a:off x="6645850" y="4158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7"/>
            <p:cNvSpPr/>
            <p:nvPr/>
          </p:nvSpPr>
          <p:spPr>
            <a:xfrm>
              <a:off x="6538700" y="4158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7"/>
            <p:cNvSpPr/>
            <p:nvPr/>
          </p:nvSpPr>
          <p:spPr>
            <a:xfrm>
              <a:off x="6431550" y="4158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6753000" y="5063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912" y="1155"/>
                    <a:pt x="1155" y="882"/>
                    <a:pt x="1155" y="578"/>
                  </a:cubicBezTo>
                  <a:cubicBezTo>
                    <a:pt x="1155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7"/>
            <p:cNvSpPr/>
            <p:nvPr/>
          </p:nvSpPr>
          <p:spPr>
            <a:xfrm>
              <a:off x="6645850" y="5063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7"/>
            <p:cNvSpPr/>
            <p:nvPr/>
          </p:nvSpPr>
          <p:spPr>
            <a:xfrm>
              <a:off x="6538700" y="5063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6431550" y="5063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54" name="Google Shape;2054;p27"/>
          <p:cNvSpPr/>
          <p:nvPr/>
        </p:nvSpPr>
        <p:spPr>
          <a:xfrm>
            <a:off x="8376050" y="485150"/>
            <a:ext cx="109450" cy="108700"/>
          </a:xfrm>
          <a:custGeom>
            <a:avLst/>
            <a:gdLst/>
            <a:ahLst/>
            <a:cxnLst/>
            <a:rect l="l" t="t" r="r" b="b"/>
            <a:pathLst>
              <a:path w="4378" h="4348" extrusionOk="0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55" name="Google Shape;2055;p27"/>
          <p:cNvGrpSpPr/>
          <p:nvPr/>
        </p:nvGrpSpPr>
        <p:grpSpPr>
          <a:xfrm>
            <a:off x="102625" y="146000"/>
            <a:ext cx="118575" cy="1422525"/>
            <a:chOff x="102625" y="146000"/>
            <a:chExt cx="118575" cy="1422525"/>
          </a:xfrm>
        </p:grpSpPr>
        <p:sp>
          <p:nvSpPr>
            <p:cNvPr id="2056" name="Google Shape;2056;p27"/>
            <p:cNvSpPr/>
            <p:nvPr/>
          </p:nvSpPr>
          <p:spPr>
            <a:xfrm>
              <a:off x="102625" y="146000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102625" y="25315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102625" y="360275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102625" y="4674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102625" y="5745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102625" y="6817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102625" y="7888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102625" y="8967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102625" y="10039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102625" y="1111050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102625" y="12182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102625" y="132535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102625" y="14325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7"/>
            <p:cNvSpPr/>
            <p:nvPr/>
          </p:nvSpPr>
          <p:spPr>
            <a:xfrm>
              <a:off x="102625" y="15404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192300" y="1460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192300" y="25315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192300" y="360275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192300" y="4674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192300" y="5745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192300" y="6817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7"/>
            <p:cNvSpPr/>
            <p:nvPr/>
          </p:nvSpPr>
          <p:spPr>
            <a:xfrm>
              <a:off x="192300" y="7888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7"/>
            <p:cNvSpPr/>
            <p:nvPr/>
          </p:nvSpPr>
          <p:spPr>
            <a:xfrm>
              <a:off x="192300" y="8967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7"/>
            <p:cNvSpPr/>
            <p:nvPr/>
          </p:nvSpPr>
          <p:spPr>
            <a:xfrm>
              <a:off x="192300" y="100392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7"/>
            <p:cNvSpPr/>
            <p:nvPr/>
          </p:nvSpPr>
          <p:spPr>
            <a:xfrm>
              <a:off x="192300" y="111105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7"/>
            <p:cNvSpPr/>
            <p:nvPr/>
          </p:nvSpPr>
          <p:spPr>
            <a:xfrm>
              <a:off x="192300" y="12182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81" name="Google Shape;2081;p27"/>
          <p:cNvSpPr/>
          <p:nvPr/>
        </p:nvSpPr>
        <p:spPr>
          <a:xfrm>
            <a:off x="386975" y="4469000"/>
            <a:ext cx="270000" cy="2700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2" name="Google Shape;2082;p27"/>
          <p:cNvSpPr txBox="1">
            <a:spLocks noGrp="1"/>
          </p:cNvSpPr>
          <p:nvPr>
            <p:ph type="title"/>
          </p:nvPr>
        </p:nvSpPr>
        <p:spPr>
          <a:xfrm>
            <a:off x="2126700" y="1350713"/>
            <a:ext cx="4890600" cy="16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83" name="Google Shape;2083;p27"/>
          <p:cNvSpPr txBox="1">
            <a:spLocks noGrp="1"/>
          </p:cNvSpPr>
          <p:nvPr>
            <p:ph type="subTitle" idx="1"/>
          </p:nvPr>
        </p:nvSpPr>
        <p:spPr>
          <a:xfrm>
            <a:off x="2126700" y="3228175"/>
            <a:ext cx="4890600" cy="5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p29"/>
          <p:cNvSpPr/>
          <p:nvPr/>
        </p:nvSpPr>
        <p:spPr>
          <a:xfrm>
            <a:off x="7546000" y="1426900"/>
            <a:ext cx="444600" cy="4446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6" name="Google Shape;2126;p29"/>
          <p:cNvGrpSpPr/>
          <p:nvPr/>
        </p:nvGrpSpPr>
        <p:grpSpPr>
          <a:xfrm>
            <a:off x="8800675" y="3169800"/>
            <a:ext cx="299425" cy="457475"/>
            <a:chOff x="8800675" y="3169800"/>
            <a:chExt cx="299425" cy="457475"/>
          </a:xfrm>
        </p:grpSpPr>
        <p:sp>
          <p:nvSpPr>
            <p:cNvPr id="2127" name="Google Shape;2127;p29"/>
            <p:cNvSpPr/>
            <p:nvPr/>
          </p:nvSpPr>
          <p:spPr>
            <a:xfrm>
              <a:off x="8800675" y="31698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9"/>
            <p:cNvSpPr/>
            <p:nvPr/>
          </p:nvSpPr>
          <p:spPr>
            <a:xfrm>
              <a:off x="8800675" y="327695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9"/>
            <p:cNvSpPr/>
            <p:nvPr/>
          </p:nvSpPr>
          <p:spPr>
            <a:xfrm>
              <a:off x="8800675" y="3384075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9"/>
            <p:cNvSpPr/>
            <p:nvPr/>
          </p:nvSpPr>
          <p:spPr>
            <a:xfrm>
              <a:off x="8800675" y="3491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9"/>
            <p:cNvSpPr/>
            <p:nvPr/>
          </p:nvSpPr>
          <p:spPr>
            <a:xfrm>
              <a:off x="8800675" y="35983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9"/>
            <p:cNvSpPr/>
            <p:nvPr/>
          </p:nvSpPr>
          <p:spPr>
            <a:xfrm>
              <a:off x="8891100" y="316980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47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9"/>
            <p:cNvSpPr/>
            <p:nvPr/>
          </p:nvSpPr>
          <p:spPr>
            <a:xfrm>
              <a:off x="8891100" y="327695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2" y="1125"/>
                    <a:pt x="1155" y="882"/>
                    <a:pt x="1155" y="578"/>
                  </a:cubicBezTo>
                  <a:cubicBezTo>
                    <a:pt x="115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9"/>
            <p:cNvSpPr/>
            <p:nvPr/>
          </p:nvSpPr>
          <p:spPr>
            <a:xfrm>
              <a:off x="8891100" y="3384075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26"/>
                    <a:pt x="578" y="1126"/>
                  </a:cubicBezTo>
                  <a:cubicBezTo>
                    <a:pt x="882" y="112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9"/>
            <p:cNvSpPr/>
            <p:nvPr/>
          </p:nvSpPr>
          <p:spPr>
            <a:xfrm>
              <a:off x="8891100" y="3491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0" y="244"/>
                    <a:pt x="0" y="578"/>
                  </a:cubicBezTo>
                  <a:cubicBezTo>
                    <a:pt x="0" y="882"/>
                    <a:pt x="274" y="1156"/>
                    <a:pt x="578" y="1156"/>
                  </a:cubicBezTo>
                  <a:cubicBezTo>
                    <a:pt x="882" y="1156"/>
                    <a:pt x="1155" y="882"/>
                    <a:pt x="1155" y="578"/>
                  </a:cubicBezTo>
                  <a:cubicBezTo>
                    <a:pt x="115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9"/>
            <p:cNvSpPr/>
            <p:nvPr/>
          </p:nvSpPr>
          <p:spPr>
            <a:xfrm>
              <a:off x="8891100" y="35983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2"/>
                    <a:pt x="274" y="1155"/>
                    <a:pt x="578" y="1155"/>
                  </a:cubicBezTo>
                  <a:cubicBezTo>
                    <a:pt x="882" y="1155"/>
                    <a:pt x="1155" y="882"/>
                    <a:pt x="1155" y="578"/>
                  </a:cubicBezTo>
                  <a:cubicBezTo>
                    <a:pt x="115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9"/>
            <p:cNvSpPr/>
            <p:nvPr/>
          </p:nvSpPr>
          <p:spPr>
            <a:xfrm>
              <a:off x="8981525" y="3169800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9"/>
            <p:cNvSpPr/>
            <p:nvPr/>
          </p:nvSpPr>
          <p:spPr>
            <a:xfrm>
              <a:off x="8981525" y="3276950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9"/>
            <p:cNvSpPr/>
            <p:nvPr/>
          </p:nvSpPr>
          <p:spPr>
            <a:xfrm>
              <a:off x="8981525" y="3384075"/>
              <a:ext cx="28125" cy="28150"/>
            </a:xfrm>
            <a:custGeom>
              <a:avLst/>
              <a:gdLst/>
              <a:ahLst/>
              <a:cxnLst/>
              <a:rect l="l" t="t" r="r" b="b"/>
              <a:pathLst>
                <a:path w="1125" h="1126" extrusionOk="0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9"/>
            <p:cNvSpPr/>
            <p:nvPr/>
          </p:nvSpPr>
          <p:spPr>
            <a:xfrm>
              <a:off x="8981525" y="349122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9"/>
            <p:cNvSpPr/>
            <p:nvPr/>
          </p:nvSpPr>
          <p:spPr>
            <a:xfrm>
              <a:off x="8981525" y="3598375"/>
              <a:ext cx="28125" cy="28900"/>
            </a:xfrm>
            <a:custGeom>
              <a:avLst/>
              <a:gdLst/>
              <a:ahLst/>
              <a:cxnLst/>
              <a:rect l="l" t="t" r="r" b="b"/>
              <a:pathLst>
                <a:path w="1125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7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9"/>
            <p:cNvSpPr/>
            <p:nvPr/>
          </p:nvSpPr>
          <p:spPr>
            <a:xfrm>
              <a:off x="9071950" y="31698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9"/>
            <p:cNvSpPr/>
            <p:nvPr/>
          </p:nvSpPr>
          <p:spPr>
            <a:xfrm>
              <a:off x="9071950" y="327695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9"/>
            <p:cNvSpPr/>
            <p:nvPr/>
          </p:nvSpPr>
          <p:spPr>
            <a:xfrm>
              <a:off x="9071950" y="3384075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26"/>
                    <a:pt x="548" y="1126"/>
                  </a:cubicBezTo>
                  <a:cubicBezTo>
                    <a:pt x="882" y="112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9"/>
            <p:cNvSpPr/>
            <p:nvPr/>
          </p:nvSpPr>
          <p:spPr>
            <a:xfrm>
              <a:off x="9071950" y="34912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0" y="244"/>
                    <a:pt x="0" y="578"/>
                  </a:cubicBezTo>
                  <a:cubicBezTo>
                    <a:pt x="0" y="882"/>
                    <a:pt x="244" y="1156"/>
                    <a:pt x="54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9"/>
            <p:cNvSpPr/>
            <p:nvPr/>
          </p:nvSpPr>
          <p:spPr>
            <a:xfrm>
              <a:off x="9071950" y="35983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2"/>
                    <a:pt x="244" y="1155"/>
                    <a:pt x="548" y="1155"/>
                  </a:cubicBezTo>
                  <a:cubicBezTo>
                    <a:pt x="882" y="1155"/>
                    <a:pt x="1125" y="882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47" name="Google Shape;2147;p29"/>
          <p:cNvSpPr/>
          <p:nvPr/>
        </p:nvSpPr>
        <p:spPr>
          <a:xfrm>
            <a:off x="388400" y="4516800"/>
            <a:ext cx="109450" cy="108700"/>
          </a:xfrm>
          <a:custGeom>
            <a:avLst/>
            <a:gdLst/>
            <a:ahLst/>
            <a:cxnLst/>
            <a:rect l="l" t="t" r="r" b="b"/>
            <a:pathLst>
              <a:path w="4378" h="4348" extrusionOk="0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8" name="Google Shape;2148;p2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2149" name="Google Shape;2149;p29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0" name="Google Shape;2150;p29"/>
          <p:cNvSpPr txBox="1">
            <a:spLocks noGrp="1"/>
          </p:cNvSpPr>
          <p:nvPr>
            <p:ph type="subTitle" idx="1"/>
          </p:nvPr>
        </p:nvSpPr>
        <p:spPr>
          <a:xfrm>
            <a:off x="1398025" y="2108939"/>
            <a:ext cx="2676000" cy="12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5" name="Google Shape;2485;p35"/>
          <p:cNvGrpSpPr/>
          <p:nvPr/>
        </p:nvGrpSpPr>
        <p:grpSpPr>
          <a:xfrm rot="5400000">
            <a:off x="67284" y="4106425"/>
            <a:ext cx="299450" cy="564625"/>
            <a:chOff x="8350350" y="4403100"/>
            <a:chExt cx="299450" cy="564625"/>
          </a:xfrm>
        </p:grpSpPr>
        <p:sp>
          <p:nvSpPr>
            <p:cNvPr id="2486" name="Google Shape;2486;p35"/>
            <p:cNvSpPr/>
            <p:nvPr/>
          </p:nvSpPr>
          <p:spPr>
            <a:xfrm rot="-5400000" flipH="1">
              <a:off x="8350338" y="4939588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78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 flipH="1">
              <a:off x="8350338" y="4832438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 flipH="1">
              <a:off x="8350338" y="4725288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78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 flipH="1">
              <a:off x="8349963" y="4617763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5"/>
            <p:cNvSpPr/>
            <p:nvPr/>
          </p:nvSpPr>
          <p:spPr>
            <a:xfrm rot="-5400000" flipH="1">
              <a:off x="8349963" y="4510613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78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5"/>
            <p:cNvSpPr/>
            <p:nvPr/>
          </p:nvSpPr>
          <p:spPr>
            <a:xfrm rot="-5400000" flipH="1">
              <a:off x="8349963" y="4403488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78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78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 rot="-5400000" flipH="1">
              <a:off x="8440763" y="4939588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0" y="243"/>
                    <a:pt x="0" y="547"/>
                  </a:cubicBezTo>
                  <a:cubicBezTo>
                    <a:pt x="0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 flipH="1">
              <a:off x="8440763" y="4832438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 flipH="1">
              <a:off x="8440763" y="4725288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 flipH="1">
              <a:off x="8440388" y="4617763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 flipH="1">
              <a:off x="8440388" y="4510613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 flipH="1">
              <a:off x="8440388" y="4403488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0" y="243"/>
                    <a:pt x="0" y="547"/>
                  </a:cubicBezTo>
                  <a:cubicBezTo>
                    <a:pt x="0" y="882"/>
                    <a:pt x="274" y="1125"/>
                    <a:pt x="578" y="1125"/>
                  </a:cubicBezTo>
                  <a:cubicBezTo>
                    <a:pt x="881" y="1125"/>
                    <a:pt x="1155" y="882"/>
                    <a:pt x="1155" y="547"/>
                  </a:cubicBezTo>
                  <a:cubicBezTo>
                    <a:pt x="1155" y="243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 flipH="1">
              <a:off x="8530825" y="49392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5"/>
            <p:cNvSpPr/>
            <p:nvPr/>
          </p:nvSpPr>
          <p:spPr>
            <a:xfrm rot="-5400000" flipH="1">
              <a:off x="8530825" y="483205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5"/>
            <p:cNvSpPr/>
            <p:nvPr/>
          </p:nvSpPr>
          <p:spPr>
            <a:xfrm rot="-5400000" flipH="1">
              <a:off x="8530825" y="47249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5"/>
            <p:cNvSpPr/>
            <p:nvPr/>
          </p:nvSpPr>
          <p:spPr>
            <a:xfrm rot="-5400000" flipH="1">
              <a:off x="8530450" y="46173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 flipH="1">
              <a:off x="8530450" y="4510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 flipH="1">
              <a:off x="8530450" y="4403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 flipH="1">
              <a:off x="8621275" y="49392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0"/>
                  </a:moveTo>
                  <a:cubicBezTo>
                    <a:pt x="244" y="0"/>
                    <a:pt x="0" y="274"/>
                    <a:pt x="0" y="578"/>
                  </a:cubicBezTo>
                  <a:cubicBezTo>
                    <a:pt x="0" y="881"/>
                    <a:pt x="244" y="1155"/>
                    <a:pt x="57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 flipH="1">
              <a:off x="8621275" y="483205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 flipH="1">
              <a:off x="8621275" y="47249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1"/>
                    <a:pt x="244" y="1155"/>
                    <a:pt x="548" y="1155"/>
                  </a:cubicBezTo>
                  <a:cubicBezTo>
                    <a:pt x="882" y="1155"/>
                    <a:pt x="1125" y="881"/>
                    <a:pt x="1125" y="578"/>
                  </a:cubicBezTo>
                  <a:cubicBezTo>
                    <a:pt x="1125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 flipH="1">
              <a:off x="8620900" y="46173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912" y="1155"/>
                    <a:pt x="1156" y="881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 flipH="1">
              <a:off x="8620900" y="45102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1"/>
                    <a:pt x="274" y="1155"/>
                    <a:pt x="578" y="1155"/>
                  </a:cubicBezTo>
                  <a:cubicBezTo>
                    <a:pt x="882" y="1155"/>
                    <a:pt x="1156" y="881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5"/>
            <p:cNvSpPr/>
            <p:nvPr/>
          </p:nvSpPr>
          <p:spPr>
            <a:xfrm rot="-5400000" flipH="1">
              <a:off x="8620900" y="44031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0" y="274"/>
                    <a:pt x="0" y="578"/>
                  </a:cubicBezTo>
                  <a:cubicBezTo>
                    <a:pt x="0" y="881"/>
                    <a:pt x="274" y="1155"/>
                    <a:pt x="578" y="1155"/>
                  </a:cubicBezTo>
                  <a:cubicBezTo>
                    <a:pt x="881" y="1155"/>
                    <a:pt x="1155" y="881"/>
                    <a:pt x="1155" y="578"/>
                  </a:cubicBezTo>
                  <a:cubicBezTo>
                    <a:pt x="1155" y="274"/>
                    <a:pt x="881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0" name="Google Shape;2510;p35"/>
          <p:cNvSpPr/>
          <p:nvPr/>
        </p:nvSpPr>
        <p:spPr>
          <a:xfrm>
            <a:off x="392150" y="-143500"/>
            <a:ext cx="474600" cy="4746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5"/>
          <p:cNvSpPr/>
          <p:nvPr/>
        </p:nvSpPr>
        <p:spPr>
          <a:xfrm rot="4088605">
            <a:off x="8324655" y="3442879"/>
            <a:ext cx="289295" cy="289462"/>
          </a:xfrm>
          <a:prstGeom prst="arc">
            <a:avLst>
              <a:gd name="adj1" fmla="val 14149120"/>
              <a:gd name="adj2" fmla="val 3434693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2" name="Google Shape;2512;p35"/>
          <p:cNvGrpSpPr/>
          <p:nvPr/>
        </p:nvGrpSpPr>
        <p:grpSpPr>
          <a:xfrm>
            <a:off x="1132313" y="654575"/>
            <a:ext cx="6879350" cy="3834350"/>
            <a:chOff x="1132313" y="1028450"/>
            <a:chExt cx="6879350" cy="3834350"/>
          </a:xfrm>
        </p:grpSpPr>
        <p:grpSp>
          <p:nvGrpSpPr>
            <p:cNvPr id="2513" name="Google Shape;2513;p35"/>
            <p:cNvGrpSpPr/>
            <p:nvPr/>
          </p:nvGrpSpPr>
          <p:grpSpPr>
            <a:xfrm>
              <a:off x="1132313" y="1028450"/>
              <a:ext cx="6879350" cy="1548350"/>
              <a:chOff x="1132313" y="1797575"/>
              <a:chExt cx="6879350" cy="1548350"/>
            </a:xfrm>
          </p:grpSpPr>
          <p:grpSp>
            <p:nvGrpSpPr>
              <p:cNvPr id="2514" name="Google Shape;2514;p35"/>
              <p:cNvGrpSpPr/>
              <p:nvPr/>
            </p:nvGrpSpPr>
            <p:grpSpPr>
              <a:xfrm>
                <a:off x="1132313" y="1797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515" name="Google Shape;2515;p35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5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5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5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5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20" name="Google Shape;2520;p35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521" name="Google Shape;2521;p35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2" name="Google Shape;2522;p35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3" name="Google Shape;2523;p35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4" name="Google Shape;2524;p35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5" name="Google Shape;2525;p35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26" name="Google Shape;2526;p35"/>
              <p:cNvGrpSpPr/>
              <p:nvPr/>
            </p:nvGrpSpPr>
            <p:grpSpPr>
              <a:xfrm>
                <a:off x="1132313" y="2559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527" name="Google Shape;2527;p35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5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5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5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5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32" name="Google Shape;2532;p35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533" name="Google Shape;2533;p35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4" name="Google Shape;2534;p35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5" name="Google Shape;2535;p35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6" name="Google Shape;2536;p35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7" name="Google Shape;2537;p35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38" name="Google Shape;2538;p35"/>
              <p:cNvGrpSpPr/>
              <p:nvPr/>
            </p:nvGrpSpPr>
            <p:grpSpPr>
              <a:xfrm>
                <a:off x="1132313" y="3321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539" name="Google Shape;2539;p35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5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5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5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5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44" name="Google Shape;2544;p35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545" name="Google Shape;2545;p35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6" name="Google Shape;2546;p35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7" name="Google Shape;2547;p35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8" name="Google Shape;2548;p35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9" name="Google Shape;2549;p35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550" name="Google Shape;2550;p35"/>
            <p:cNvGrpSpPr/>
            <p:nvPr/>
          </p:nvGrpSpPr>
          <p:grpSpPr>
            <a:xfrm>
              <a:off x="1132313" y="3314450"/>
              <a:ext cx="6879350" cy="1548350"/>
              <a:chOff x="1132313" y="1797575"/>
              <a:chExt cx="6879350" cy="1548350"/>
            </a:xfrm>
          </p:grpSpPr>
          <p:grpSp>
            <p:nvGrpSpPr>
              <p:cNvPr id="2551" name="Google Shape;2551;p35"/>
              <p:cNvGrpSpPr/>
              <p:nvPr/>
            </p:nvGrpSpPr>
            <p:grpSpPr>
              <a:xfrm>
                <a:off x="1132313" y="1797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552" name="Google Shape;2552;p35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5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5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5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5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57" name="Google Shape;2557;p35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558" name="Google Shape;2558;p35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9" name="Google Shape;2559;p35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0" name="Google Shape;2560;p35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1" name="Google Shape;2561;p35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2" name="Google Shape;2562;p35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63" name="Google Shape;2563;p35"/>
              <p:cNvGrpSpPr/>
              <p:nvPr/>
            </p:nvGrpSpPr>
            <p:grpSpPr>
              <a:xfrm>
                <a:off x="1132313" y="2559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564" name="Google Shape;2564;p35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5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5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5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5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69" name="Google Shape;2569;p35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570" name="Google Shape;2570;p35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1" name="Google Shape;2571;p35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2" name="Google Shape;2572;p35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3" name="Google Shape;2573;p35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4" name="Google Shape;2574;p35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75" name="Google Shape;2575;p35"/>
              <p:cNvGrpSpPr/>
              <p:nvPr/>
            </p:nvGrpSpPr>
            <p:grpSpPr>
              <a:xfrm>
                <a:off x="1132313" y="3321575"/>
                <a:ext cx="6879350" cy="24350"/>
                <a:chOff x="713213" y="4855025"/>
                <a:chExt cx="6879350" cy="24350"/>
              </a:xfrm>
            </p:grpSpPr>
            <p:sp>
              <p:nvSpPr>
                <p:cNvPr id="2576" name="Google Shape;2576;p35"/>
                <p:cNvSpPr/>
                <p:nvPr/>
              </p:nvSpPr>
              <p:spPr>
                <a:xfrm rot="5400000">
                  <a:off x="3759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5"/>
                <p:cNvSpPr/>
                <p:nvPr/>
              </p:nvSpPr>
              <p:spPr>
                <a:xfrm rot="5400000">
                  <a:off x="2997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5"/>
                <p:cNvSpPr/>
                <p:nvPr/>
              </p:nvSpPr>
              <p:spPr>
                <a:xfrm rot="5400000">
                  <a:off x="2235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5"/>
                <p:cNvSpPr/>
                <p:nvPr/>
              </p:nvSpPr>
              <p:spPr>
                <a:xfrm rot="5400000">
                  <a:off x="1473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5"/>
                <p:cNvSpPr/>
                <p:nvPr/>
              </p:nvSpPr>
              <p:spPr>
                <a:xfrm rot="5400000">
                  <a:off x="711713" y="4856525"/>
                  <a:ext cx="24350" cy="2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854" extrusionOk="0">
                      <a:moveTo>
                        <a:pt x="548" y="0"/>
                      </a:moveTo>
                      <a:cubicBezTo>
                        <a:pt x="183" y="0"/>
                        <a:pt x="1" y="456"/>
                        <a:pt x="244" y="730"/>
                      </a:cubicBezTo>
                      <a:cubicBezTo>
                        <a:pt x="330" y="816"/>
                        <a:pt x="435" y="854"/>
                        <a:pt x="537" y="854"/>
                      </a:cubicBezTo>
                      <a:cubicBezTo>
                        <a:pt x="760" y="854"/>
                        <a:pt x="974" y="675"/>
                        <a:pt x="974" y="426"/>
                      </a:cubicBezTo>
                      <a:cubicBezTo>
                        <a:pt x="974" y="213"/>
                        <a:pt x="791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581" name="Google Shape;2581;p35"/>
                <p:cNvGrpSpPr/>
                <p:nvPr/>
              </p:nvGrpSpPr>
              <p:grpSpPr>
                <a:xfrm rot="5400000">
                  <a:off x="6045713" y="3332525"/>
                  <a:ext cx="24350" cy="3069350"/>
                  <a:chOff x="336063" y="1037075"/>
                  <a:chExt cx="24350" cy="3069350"/>
                </a:xfrm>
              </p:grpSpPr>
              <p:sp>
                <p:nvSpPr>
                  <p:cNvPr id="2582" name="Google Shape;2582;p35"/>
                  <p:cNvSpPr/>
                  <p:nvPr/>
                </p:nvSpPr>
                <p:spPr>
                  <a:xfrm>
                    <a:off x="336063" y="1037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3" name="Google Shape;2583;p35"/>
                  <p:cNvSpPr/>
                  <p:nvPr/>
                </p:nvSpPr>
                <p:spPr>
                  <a:xfrm>
                    <a:off x="336063" y="1799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4" name="Google Shape;2584;p35"/>
                  <p:cNvSpPr/>
                  <p:nvPr/>
                </p:nvSpPr>
                <p:spPr>
                  <a:xfrm>
                    <a:off x="336063" y="2561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5" name="Google Shape;2585;p35"/>
                  <p:cNvSpPr/>
                  <p:nvPr/>
                </p:nvSpPr>
                <p:spPr>
                  <a:xfrm>
                    <a:off x="336063" y="3323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6" name="Google Shape;2586;p35"/>
                  <p:cNvSpPr/>
                  <p:nvPr/>
                </p:nvSpPr>
                <p:spPr>
                  <a:xfrm>
                    <a:off x="336063" y="4085075"/>
                    <a:ext cx="24350" cy="2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4" h="854" extrusionOk="0">
                        <a:moveTo>
                          <a:pt x="548" y="0"/>
                        </a:moveTo>
                        <a:cubicBezTo>
                          <a:pt x="183" y="0"/>
                          <a:pt x="1" y="456"/>
                          <a:pt x="244" y="730"/>
                        </a:cubicBezTo>
                        <a:cubicBezTo>
                          <a:pt x="330" y="816"/>
                          <a:pt x="435" y="854"/>
                          <a:pt x="537" y="854"/>
                        </a:cubicBezTo>
                        <a:cubicBezTo>
                          <a:pt x="760" y="854"/>
                          <a:pt x="974" y="675"/>
                          <a:pt x="974" y="426"/>
                        </a:cubicBezTo>
                        <a:cubicBezTo>
                          <a:pt x="974" y="213"/>
                          <a:pt x="791" y="0"/>
                          <a:pt x="54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36"/>
          <p:cNvSpPr/>
          <p:nvPr/>
        </p:nvSpPr>
        <p:spPr>
          <a:xfrm>
            <a:off x="713225" y="539500"/>
            <a:ext cx="673200" cy="67320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9" name="Google Shape;2589;p36"/>
          <p:cNvGrpSpPr/>
          <p:nvPr/>
        </p:nvGrpSpPr>
        <p:grpSpPr>
          <a:xfrm>
            <a:off x="900488" y="711300"/>
            <a:ext cx="298675" cy="1422525"/>
            <a:chOff x="894650" y="773100"/>
            <a:chExt cx="298675" cy="1422525"/>
          </a:xfrm>
        </p:grpSpPr>
        <p:sp>
          <p:nvSpPr>
            <p:cNvPr id="2590" name="Google Shape;2590;p36"/>
            <p:cNvSpPr/>
            <p:nvPr/>
          </p:nvSpPr>
          <p:spPr>
            <a:xfrm>
              <a:off x="894650" y="773100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8"/>
                  </a:cubicBezTo>
                  <a:cubicBezTo>
                    <a:pt x="1126" y="24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6"/>
            <p:cNvSpPr/>
            <p:nvPr/>
          </p:nvSpPr>
          <p:spPr>
            <a:xfrm>
              <a:off x="894650" y="88025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6"/>
            <p:cNvSpPr/>
            <p:nvPr/>
          </p:nvSpPr>
          <p:spPr>
            <a:xfrm>
              <a:off x="894650" y="987375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48" y="1126"/>
                  </a:cubicBezTo>
                  <a:cubicBezTo>
                    <a:pt x="882" y="1126"/>
                    <a:pt x="1126" y="882"/>
                    <a:pt x="1126" y="579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6"/>
            <p:cNvSpPr/>
            <p:nvPr/>
          </p:nvSpPr>
          <p:spPr>
            <a:xfrm>
              <a:off x="894650" y="10945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6"/>
            <p:cNvSpPr/>
            <p:nvPr/>
          </p:nvSpPr>
          <p:spPr>
            <a:xfrm>
              <a:off x="894650" y="12016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6"/>
            <p:cNvSpPr/>
            <p:nvPr/>
          </p:nvSpPr>
          <p:spPr>
            <a:xfrm>
              <a:off x="894650" y="13088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6"/>
            <p:cNvSpPr/>
            <p:nvPr/>
          </p:nvSpPr>
          <p:spPr>
            <a:xfrm>
              <a:off x="894650" y="14159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912"/>
                    <a:pt x="244" y="1155"/>
                    <a:pt x="548" y="1155"/>
                  </a:cubicBezTo>
                  <a:cubicBezTo>
                    <a:pt x="882" y="1155"/>
                    <a:pt x="1126" y="91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6"/>
            <p:cNvSpPr/>
            <p:nvPr/>
          </p:nvSpPr>
          <p:spPr>
            <a:xfrm>
              <a:off x="894650" y="152387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6"/>
            <p:cNvSpPr/>
            <p:nvPr/>
          </p:nvSpPr>
          <p:spPr>
            <a:xfrm>
              <a:off x="894650" y="16310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6"/>
            <p:cNvSpPr/>
            <p:nvPr/>
          </p:nvSpPr>
          <p:spPr>
            <a:xfrm>
              <a:off x="894650" y="1738150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4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78"/>
                  </a:cubicBezTo>
                  <a:cubicBezTo>
                    <a:pt x="1126" y="24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6"/>
            <p:cNvSpPr/>
            <p:nvPr/>
          </p:nvSpPr>
          <p:spPr>
            <a:xfrm>
              <a:off x="894650" y="18453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48" y="1156"/>
                  </a:cubicBezTo>
                  <a:cubicBezTo>
                    <a:pt x="882" y="1156"/>
                    <a:pt x="1126" y="882"/>
                    <a:pt x="1126" y="578"/>
                  </a:cubicBezTo>
                  <a:cubicBezTo>
                    <a:pt x="1126" y="274"/>
                    <a:pt x="882" y="1"/>
                    <a:pt x="5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6"/>
            <p:cNvSpPr/>
            <p:nvPr/>
          </p:nvSpPr>
          <p:spPr>
            <a:xfrm>
              <a:off x="894650" y="195245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6"/>
            <p:cNvSpPr/>
            <p:nvPr/>
          </p:nvSpPr>
          <p:spPr>
            <a:xfrm>
              <a:off x="894650" y="2059600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48" y="0"/>
                  </a:moveTo>
                  <a:cubicBezTo>
                    <a:pt x="244" y="0"/>
                    <a:pt x="1" y="274"/>
                    <a:pt x="1" y="578"/>
                  </a:cubicBezTo>
                  <a:cubicBezTo>
                    <a:pt x="1" y="882"/>
                    <a:pt x="244" y="1155"/>
                    <a:pt x="548" y="1155"/>
                  </a:cubicBezTo>
                  <a:cubicBezTo>
                    <a:pt x="882" y="1155"/>
                    <a:pt x="1126" y="882"/>
                    <a:pt x="1126" y="578"/>
                  </a:cubicBezTo>
                  <a:cubicBezTo>
                    <a:pt x="1126" y="274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6"/>
            <p:cNvSpPr/>
            <p:nvPr/>
          </p:nvSpPr>
          <p:spPr>
            <a:xfrm>
              <a:off x="894650" y="216750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4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48" y="1125"/>
                  </a:cubicBezTo>
                  <a:cubicBezTo>
                    <a:pt x="882" y="1125"/>
                    <a:pt x="1126" y="882"/>
                    <a:pt x="1126" y="547"/>
                  </a:cubicBezTo>
                  <a:cubicBezTo>
                    <a:pt x="1126" y="243"/>
                    <a:pt x="882" y="0"/>
                    <a:pt x="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6"/>
            <p:cNvSpPr/>
            <p:nvPr/>
          </p:nvSpPr>
          <p:spPr>
            <a:xfrm>
              <a:off x="984325" y="7731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8"/>
                  </a:cubicBezTo>
                  <a:cubicBezTo>
                    <a:pt x="1156" y="24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6"/>
            <p:cNvSpPr/>
            <p:nvPr/>
          </p:nvSpPr>
          <p:spPr>
            <a:xfrm>
              <a:off x="984325" y="88025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6"/>
            <p:cNvSpPr/>
            <p:nvPr/>
          </p:nvSpPr>
          <p:spPr>
            <a:xfrm>
              <a:off x="984325" y="987375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912" y="1126"/>
                    <a:pt x="1156" y="882"/>
                    <a:pt x="1156" y="579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6"/>
            <p:cNvSpPr/>
            <p:nvPr/>
          </p:nvSpPr>
          <p:spPr>
            <a:xfrm>
              <a:off x="984325" y="10945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36"/>
            <p:cNvSpPr/>
            <p:nvPr/>
          </p:nvSpPr>
          <p:spPr>
            <a:xfrm>
              <a:off x="984325" y="12016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36"/>
            <p:cNvSpPr/>
            <p:nvPr/>
          </p:nvSpPr>
          <p:spPr>
            <a:xfrm>
              <a:off x="984325" y="13088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912" y="1155"/>
                    <a:pt x="1156" y="88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36"/>
            <p:cNvSpPr/>
            <p:nvPr/>
          </p:nvSpPr>
          <p:spPr>
            <a:xfrm>
              <a:off x="984325" y="14159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912" y="1155"/>
                    <a:pt x="1156" y="912"/>
                    <a:pt x="1156" y="578"/>
                  </a:cubicBezTo>
                  <a:cubicBezTo>
                    <a:pt x="1156" y="274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36"/>
            <p:cNvSpPr/>
            <p:nvPr/>
          </p:nvSpPr>
          <p:spPr>
            <a:xfrm>
              <a:off x="984325" y="15238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36"/>
            <p:cNvSpPr/>
            <p:nvPr/>
          </p:nvSpPr>
          <p:spPr>
            <a:xfrm>
              <a:off x="984325" y="163102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47"/>
                  </a:cubicBezTo>
                  <a:cubicBezTo>
                    <a:pt x="1156" y="243"/>
                    <a:pt x="91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6"/>
            <p:cNvSpPr/>
            <p:nvPr/>
          </p:nvSpPr>
          <p:spPr>
            <a:xfrm>
              <a:off x="984325" y="173815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912" y="1125"/>
                    <a:pt x="1156" y="882"/>
                    <a:pt x="1156" y="578"/>
                  </a:cubicBezTo>
                  <a:cubicBezTo>
                    <a:pt x="1156" y="24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6"/>
            <p:cNvSpPr/>
            <p:nvPr/>
          </p:nvSpPr>
          <p:spPr>
            <a:xfrm>
              <a:off x="984325" y="1845300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912" y="1156"/>
                    <a:pt x="1156" y="882"/>
                    <a:pt x="1156" y="578"/>
                  </a:cubicBezTo>
                  <a:cubicBezTo>
                    <a:pt x="1156" y="274"/>
                    <a:pt x="91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6"/>
            <p:cNvSpPr/>
            <p:nvPr/>
          </p:nvSpPr>
          <p:spPr>
            <a:xfrm>
              <a:off x="1074750" y="773100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0"/>
                  </a:moveTo>
                  <a:cubicBezTo>
                    <a:pt x="274" y="0"/>
                    <a:pt x="1" y="244"/>
                    <a:pt x="1" y="548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8"/>
                  </a:cubicBezTo>
                  <a:cubicBezTo>
                    <a:pt x="1156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6"/>
            <p:cNvSpPr/>
            <p:nvPr/>
          </p:nvSpPr>
          <p:spPr>
            <a:xfrm>
              <a:off x="1074750" y="880250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6"/>
            <p:cNvSpPr/>
            <p:nvPr/>
          </p:nvSpPr>
          <p:spPr>
            <a:xfrm>
              <a:off x="1074750" y="987375"/>
              <a:ext cx="28900" cy="28150"/>
            </a:xfrm>
            <a:custGeom>
              <a:avLst/>
              <a:gdLst/>
              <a:ahLst/>
              <a:cxnLst/>
              <a:rect l="l" t="t" r="r" b="b"/>
              <a:pathLst>
                <a:path w="1156" h="1126" extrusionOk="0">
                  <a:moveTo>
                    <a:pt x="578" y="1"/>
                  </a:moveTo>
                  <a:cubicBezTo>
                    <a:pt x="274" y="1"/>
                    <a:pt x="1" y="244"/>
                    <a:pt x="1" y="579"/>
                  </a:cubicBezTo>
                  <a:cubicBezTo>
                    <a:pt x="1" y="882"/>
                    <a:pt x="274" y="1126"/>
                    <a:pt x="578" y="1126"/>
                  </a:cubicBezTo>
                  <a:cubicBezTo>
                    <a:pt x="882" y="1126"/>
                    <a:pt x="1156" y="882"/>
                    <a:pt x="1156" y="579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6"/>
            <p:cNvSpPr/>
            <p:nvPr/>
          </p:nvSpPr>
          <p:spPr>
            <a:xfrm>
              <a:off x="1074750" y="10945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4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6"/>
            <p:cNvSpPr/>
            <p:nvPr/>
          </p:nvSpPr>
          <p:spPr>
            <a:xfrm>
              <a:off x="1074750" y="12016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1"/>
                  </a:moveTo>
                  <a:cubicBezTo>
                    <a:pt x="274" y="1"/>
                    <a:pt x="1" y="274"/>
                    <a:pt x="1" y="578"/>
                  </a:cubicBezTo>
                  <a:cubicBezTo>
                    <a:pt x="1" y="882"/>
                    <a:pt x="274" y="1156"/>
                    <a:pt x="578" y="1156"/>
                  </a:cubicBezTo>
                  <a:cubicBezTo>
                    <a:pt x="882" y="1156"/>
                    <a:pt x="1156" y="882"/>
                    <a:pt x="1156" y="578"/>
                  </a:cubicBezTo>
                  <a:cubicBezTo>
                    <a:pt x="1156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6"/>
            <p:cNvSpPr/>
            <p:nvPr/>
          </p:nvSpPr>
          <p:spPr>
            <a:xfrm>
              <a:off x="1074750" y="130882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882"/>
                    <a:pt x="274" y="1155"/>
                    <a:pt x="578" y="1155"/>
                  </a:cubicBezTo>
                  <a:cubicBezTo>
                    <a:pt x="882" y="1155"/>
                    <a:pt x="1156" y="88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6"/>
            <p:cNvSpPr/>
            <p:nvPr/>
          </p:nvSpPr>
          <p:spPr>
            <a:xfrm>
              <a:off x="1074750" y="1415975"/>
              <a:ext cx="28900" cy="28900"/>
            </a:xfrm>
            <a:custGeom>
              <a:avLst/>
              <a:gdLst/>
              <a:ahLst/>
              <a:cxnLst/>
              <a:rect l="l" t="t" r="r" b="b"/>
              <a:pathLst>
                <a:path w="1156" h="1156" extrusionOk="0">
                  <a:moveTo>
                    <a:pt x="578" y="0"/>
                  </a:moveTo>
                  <a:cubicBezTo>
                    <a:pt x="274" y="0"/>
                    <a:pt x="1" y="274"/>
                    <a:pt x="1" y="578"/>
                  </a:cubicBezTo>
                  <a:cubicBezTo>
                    <a:pt x="1" y="912"/>
                    <a:pt x="274" y="1155"/>
                    <a:pt x="578" y="1155"/>
                  </a:cubicBezTo>
                  <a:cubicBezTo>
                    <a:pt x="882" y="1155"/>
                    <a:pt x="1156" y="912"/>
                    <a:pt x="1156" y="578"/>
                  </a:cubicBezTo>
                  <a:cubicBezTo>
                    <a:pt x="1156" y="27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6"/>
            <p:cNvSpPr/>
            <p:nvPr/>
          </p:nvSpPr>
          <p:spPr>
            <a:xfrm>
              <a:off x="1074750" y="1523875"/>
              <a:ext cx="28900" cy="28125"/>
            </a:xfrm>
            <a:custGeom>
              <a:avLst/>
              <a:gdLst/>
              <a:ahLst/>
              <a:cxnLst/>
              <a:rect l="l" t="t" r="r" b="b"/>
              <a:pathLst>
                <a:path w="1156" h="1125" extrusionOk="0">
                  <a:moveTo>
                    <a:pt x="578" y="0"/>
                  </a:moveTo>
                  <a:cubicBezTo>
                    <a:pt x="274" y="0"/>
                    <a:pt x="1" y="243"/>
                    <a:pt x="1" y="547"/>
                  </a:cubicBezTo>
                  <a:cubicBezTo>
                    <a:pt x="1" y="882"/>
                    <a:pt x="274" y="1125"/>
                    <a:pt x="578" y="1125"/>
                  </a:cubicBezTo>
                  <a:cubicBezTo>
                    <a:pt x="882" y="1125"/>
                    <a:pt x="1156" y="882"/>
                    <a:pt x="1156" y="547"/>
                  </a:cubicBezTo>
                  <a:cubicBezTo>
                    <a:pt x="1156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6"/>
            <p:cNvSpPr/>
            <p:nvPr/>
          </p:nvSpPr>
          <p:spPr>
            <a:xfrm>
              <a:off x="1165175" y="773100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78" y="0"/>
                  </a:moveTo>
                  <a:cubicBezTo>
                    <a:pt x="244" y="0"/>
                    <a:pt x="1" y="244"/>
                    <a:pt x="1" y="548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8"/>
                  </a:cubicBezTo>
                  <a:cubicBezTo>
                    <a:pt x="1125" y="244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6"/>
            <p:cNvSpPr/>
            <p:nvPr/>
          </p:nvSpPr>
          <p:spPr>
            <a:xfrm>
              <a:off x="1165175" y="880250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578" y="0"/>
                  </a:moveTo>
                  <a:cubicBezTo>
                    <a:pt x="244" y="0"/>
                    <a:pt x="1" y="243"/>
                    <a:pt x="1" y="547"/>
                  </a:cubicBezTo>
                  <a:cubicBezTo>
                    <a:pt x="1" y="882"/>
                    <a:pt x="244" y="1125"/>
                    <a:pt x="578" y="1125"/>
                  </a:cubicBezTo>
                  <a:cubicBezTo>
                    <a:pt x="882" y="1125"/>
                    <a:pt x="1125" y="882"/>
                    <a:pt x="1125" y="547"/>
                  </a:cubicBezTo>
                  <a:cubicBezTo>
                    <a:pt x="1125" y="243"/>
                    <a:pt x="882" y="0"/>
                    <a:pt x="5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6"/>
            <p:cNvSpPr/>
            <p:nvPr/>
          </p:nvSpPr>
          <p:spPr>
            <a:xfrm>
              <a:off x="1165175" y="987375"/>
              <a:ext cx="28150" cy="28150"/>
            </a:xfrm>
            <a:custGeom>
              <a:avLst/>
              <a:gdLst/>
              <a:ahLst/>
              <a:cxnLst/>
              <a:rect l="l" t="t" r="r" b="b"/>
              <a:pathLst>
                <a:path w="1126" h="1126" extrusionOk="0">
                  <a:moveTo>
                    <a:pt x="578" y="1"/>
                  </a:moveTo>
                  <a:cubicBezTo>
                    <a:pt x="244" y="1"/>
                    <a:pt x="1" y="244"/>
                    <a:pt x="1" y="579"/>
                  </a:cubicBezTo>
                  <a:cubicBezTo>
                    <a:pt x="1" y="882"/>
                    <a:pt x="244" y="1126"/>
                    <a:pt x="578" y="1126"/>
                  </a:cubicBezTo>
                  <a:cubicBezTo>
                    <a:pt x="882" y="1126"/>
                    <a:pt x="1125" y="882"/>
                    <a:pt x="1125" y="579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6"/>
            <p:cNvSpPr/>
            <p:nvPr/>
          </p:nvSpPr>
          <p:spPr>
            <a:xfrm>
              <a:off x="1165175" y="109452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1"/>
                  </a:moveTo>
                  <a:cubicBezTo>
                    <a:pt x="244" y="1"/>
                    <a:pt x="1" y="24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4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6"/>
            <p:cNvSpPr/>
            <p:nvPr/>
          </p:nvSpPr>
          <p:spPr>
            <a:xfrm>
              <a:off x="1165175" y="1201675"/>
              <a:ext cx="28150" cy="28900"/>
            </a:xfrm>
            <a:custGeom>
              <a:avLst/>
              <a:gdLst/>
              <a:ahLst/>
              <a:cxnLst/>
              <a:rect l="l" t="t" r="r" b="b"/>
              <a:pathLst>
                <a:path w="1126" h="1156" extrusionOk="0">
                  <a:moveTo>
                    <a:pt x="578" y="1"/>
                  </a:moveTo>
                  <a:cubicBezTo>
                    <a:pt x="244" y="1"/>
                    <a:pt x="1" y="274"/>
                    <a:pt x="1" y="578"/>
                  </a:cubicBezTo>
                  <a:cubicBezTo>
                    <a:pt x="1" y="882"/>
                    <a:pt x="244" y="1156"/>
                    <a:pt x="578" y="1156"/>
                  </a:cubicBezTo>
                  <a:cubicBezTo>
                    <a:pt x="882" y="1156"/>
                    <a:pt x="1125" y="882"/>
                    <a:pt x="1125" y="578"/>
                  </a:cubicBezTo>
                  <a:cubicBezTo>
                    <a:pt x="1125" y="274"/>
                    <a:pt x="882" y="1"/>
                    <a:pt x="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28" name="Google Shape;2628;p36"/>
          <p:cNvSpPr/>
          <p:nvPr/>
        </p:nvSpPr>
        <p:spPr>
          <a:xfrm>
            <a:off x="7969150" y="4136225"/>
            <a:ext cx="109450" cy="108700"/>
          </a:xfrm>
          <a:custGeom>
            <a:avLst/>
            <a:gdLst/>
            <a:ahLst/>
            <a:cxnLst/>
            <a:rect l="l" t="t" r="r" b="b"/>
            <a:pathLst>
              <a:path w="4378" h="4348" extrusionOk="0">
                <a:moveTo>
                  <a:pt x="3618" y="760"/>
                </a:moveTo>
                <a:lnTo>
                  <a:pt x="3618" y="3587"/>
                </a:lnTo>
                <a:lnTo>
                  <a:pt x="761" y="3587"/>
                </a:lnTo>
                <a:lnTo>
                  <a:pt x="761" y="760"/>
                </a:lnTo>
                <a:close/>
                <a:moveTo>
                  <a:pt x="1" y="0"/>
                </a:moveTo>
                <a:lnTo>
                  <a:pt x="1" y="4347"/>
                </a:lnTo>
                <a:lnTo>
                  <a:pt x="4378" y="4347"/>
                </a:lnTo>
                <a:lnTo>
                  <a:pt x="43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6"/>
          <p:cNvSpPr/>
          <p:nvPr/>
        </p:nvSpPr>
        <p:spPr>
          <a:xfrm>
            <a:off x="7320375" y="-123625"/>
            <a:ext cx="563100" cy="563100"/>
          </a:xfrm>
          <a:prstGeom prst="ellipse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6"/>
          <p:cNvSpPr/>
          <p:nvPr/>
        </p:nvSpPr>
        <p:spPr>
          <a:xfrm rot="7320323">
            <a:off x="2286805" y="4418624"/>
            <a:ext cx="370755" cy="370755"/>
          </a:xfrm>
          <a:prstGeom prst="arc">
            <a:avLst>
              <a:gd name="adj1" fmla="val 16200000"/>
              <a:gd name="adj2" fmla="val 642958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5891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●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Poppins"/>
              <a:buChar char="○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Poppins"/>
              <a:buChar char="■"/>
              <a:defRPr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60" r:id="rId5"/>
    <p:sldLayoutId id="2147483673" r:id="rId6"/>
    <p:sldLayoutId id="2147483675" r:id="rId7"/>
    <p:sldLayoutId id="2147483681" r:id="rId8"/>
    <p:sldLayoutId id="2147483682" r:id="rId9"/>
    <p:sldLayoutId id="2147483683" r:id="rId10"/>
    <p:sldLayoutId id="2147483684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hyperlink" Target="mailto:221902164@student.green.edu.b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3" name="Google Shape;2843;p43"/>
          <p:cNvSpPr txBox="1">
            <a:spLocks noGrp="1"/>
          </p:cNvSpPr>
          <p:nvPr>
            <p:ph type="ctrTitle"/>
          </p:nvPr>
        </p:nvSpPr>
        <p:spPr>
          <a:xfrm>
            <a:off x="-88876" y="461794"/>
            <a:ext cx="6365776" cy="2944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bg1"/>
                </a:solidFill>
              </a:rPr>
              <a:t>TaskMate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Your Ultimate Task Assistant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44" name="Google Shape;2844;p43"/>
          <p:cNvSpPr txBox="1">
            <a:spLocks noGrp="1"/>
          </p:cNvSpPr>
          <p:nvPr>
            <p:ph type="subTitle" idx="1"/>
          </p:nvPr>
        </p:nvSpPr>
        <p:spPr>
          <a:xfrm>
            <a:off x="4337399" y="3720269"/>
            <a:ext cx="4720875" cy="135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00"/>
                </a:solidFill>
              </a:rPr>
              <a:t>Presented By 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Masum Hossain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ID: 221902164</a:t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>
                <a:solidFill>
                  <a:schemeClr val="accent1"/>
                </a:solidFill>
              </a:rPr>
              <a:t>Department of Computer Science and Engineering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accent1"/>
                </a:solidFill>
              </a:rPr>
              <a:t>Green University of Bangladesh</a:t>
            </a:r>
          </a:p>
        </p:txBody>
      </p:sp>
      <p:cxnSp>
        <p:nvCxnSpPr>
          <p:cNvPr id="2845" name="Google Shape;2845;p43"/>
          <p:cNvCxnSpPr>
            <a:cxnSpLocks/>
          </p:cNvCxnSpPr>
          <p:nvPr/>
        </p:nvCxnSpPr>
        <p:spPr>
          <a:xfrm>
            <a:off x="449550" y="3482554"/>
            <a:ext cx="6075075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9EFD05C-2F9C-C4D5-95AC-9B7660924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684" y="224080"/>
            <a:ext cx="3154590" cy="31545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45"/>
          <p:cNvSpPr txBox="1">
            <a:spLocks noGrp="1"/>
          </p:cNvSpPr>
          <p:nvPr>
            <p:ph type="title" idx="4"/>
          </p:nvPr>
        </p:nvSpPr>
        <p:spPr>
          <a:xfrm>
            <a:off x="713225" y="539500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860" name="Google Shape;2860;p45"/>
          <p:cNvSpPr/>
          <p:nvPr/>
        </p:nvSpPr>
        <p:spPr>
          <a:xfrm>
            <a:off x="-62647725" y="-11899600"/>
            <a:ext cx="666000" cy="606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61" name="Google Shape;2861;p45"/>
          <p:cNvCxnSpPr/>
          <p:nvPr/>
        </p:nvCxnSpPr>
        <p:spPr>
          <a:xfrm>
            <a:off x="713225" y="1260975"/>
            <a:ext cx="39687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4" name="Google Shape;1096;p26">
            <a:extLst>
              <a:ext uri="{FF2B5EF4-FFF2-40B4-BE49-F238E27FC236}">
                <a16:creationId xmlns:a16="http://schemas.microsoft.com/office/drawing/2014/main" id="{EA6C757D-2655-75BD-03C3-81C751DFF566}"/>
              </a:ext>
            </a:extLst>
          </p:cNvPr>
          <p:cNvSpPr/>
          <p:nvPr/>
        </p:nvSpPr>
        <p:spPr>
          <a:xfrm>
            <a:off x="6070782" y="3115151"/>
            <a:ext cx="777300" cy="777300"/>
          </a:xfrm>
          <a:prstGeom prst="ellipse">
            <a:avLst/>
          </a:prstGeom>
          <a:solidFill>
            <a:srgbClr val="B6DE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35" name="Google Shape;1097;p26">
            <a:extLst>
              <a:ext uri="{FF2B5EF4-FFF2-40B4-BE49-F238E27FC236}">
                <a16:creationId xmlns:a16="http://schemas.microsoft.com/office/drawing/2014/main" id="{93A27BCF-DE03-4F9A-4596-01BA9176EE14}"/>
              </a:ext>
            </a:extLst>
          </p:cNvPr>
          <p:cNvSpPr/>
          <p:nvPr/>
        </p:nvSpPr>
        <p:spPr>
          <a:xfrm>
            <a:off x="1471193" y="3118600"/>
            <a:ext cx="777300" cy="777300"/>
          </a:xfrm>
          <a:prstGeom prst="ellipse">
            <a:avLst/>
          </a:prstGeom>
          <a:solidFill>
            <a:srgbClr val="B6DE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36" name="Google Shape;1098;p26">
            <a:extLst>
              <a:ext uri="{FF2B5EF4-FFF2-40B4-BE49-F238E27FC236}">
                <a16:creationId xmlns:a16="http://schemas.microsoft.com/office/drawing/2014/main" id="{6355B895-0922-D4E0-4174-49C926CDF195}"/>
              </a:ext>
            </a:extLst>
          </p:cNvPr>
          <p:cNvSpPr/>
          <p:nvPr/>
        </p:nvSpPr>
        <p:spPr>
          <a:xfrm>
            <a:off x="6070782" y="1321298"/>
            <a:ext cx="777300" cy="777300"/>
          </a:xfrm>
          <a:prstGeom prst="ellipse">
            <a:avLst/>
          </a:prstGeom>
          <a:solidFill>
            <a:srgbClr val="B6DE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37" name="Google Shape;1099;p26">
            <a:extLst>
              <a:ext uri="{FF2B5EF4-FFF2-40B4-BE49-F238E27FC236}">
                <a16:creationId xmlns:a16="http://schemas.microsoft.com/office/drawing/2014/main" id="{9FEFE55E-CF02-431F-0E45-B990078F2A89}"/>
              </a:ext>
            </a:extLst>
          </p:cNvPr>
          <p:cNvSpPr/>
          <p:nvPr/>
        </p:nvSpPr>
        <p:spPr>
          <a:xfrm>
            <a:off x="1471193" y="1353747"/>
            <a:ext cx="777300" cy="777300"/>
          </a:xfrm>
          <a:prstGeom prst="ellipse">
            <a:avLst/>
          </a:prstGeom>
          <a:solidFill>
            <a:srgbClr val="B6DE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839" name="Google Shape;1101;p26">
            <a:extLst>
              <a:ext uri="{FF2B5EF4-FFF2-40B4-BE49-F238E27FC236}">
                <a16:creationId xmlns:a16="http://schemas.microsoft.com/office/drawing/2014/main" id="{AC380A87-E297-B690-AFFD-5D1FB8D031CD}"/>
              </a:ext>
            </a:extLst>
          </p:cNvPr>
          <p:cNvSpPr txBox="1">
            <a:spLocks/>
          </p:cNvSpPr>
          <p:nvPr/>
        </p:nvSpPr>
        <p:spPr>
          <a:xfrm>
            <a:off x="237443" y="2429010"/>
            <a:ext cx="32448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Mukta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ukta"/>
                <a:cs typeface="Mukta"/>
                <a:sym typeface="Mukta"/>
              </a:rPr>
              <a:t>The overview  of the project will be discussed.</a:t>
            </a:r>
          </a:p>
        </p:txBody>
      </p:sp>
      <p:sp>
        <p:nvSpPr>
          <p:cNvPr id="2843" name="Google Shape;1105;p26">
            <a:extLst>
              <a:ext uri="{FF2B5EF4-FFF2-40B4-BE49-F238E27FC236}">
                <a16:creationId xmlns:a16="http://schemas.microsoft.com/office/drawing/2014/main" id="{01760621-234B-B149-50B1-B91D5D8E5ADD}"/>
              </a:ext>
            </a:extLst>
          </p:cNvPr>
          <p:cNvSpPr txBox="1">
            <a:spLocks/>
          </p:cNvSpPr>
          <p:nvPr/>
        </p:nvSpPr>
        <p:spPr>
          <a:xfrm>
            <a:off x="1493093" y="1530850"/>
            <a:ext cx="7335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 SemiBold"/>
              <a:buNone/>
              <a:defRPr sz="2000" b="0" i="0" u="none" strike="noStrike" cap="none">
                <a:solidFill>
                  <a:schemeClr val="dk1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B72"/>
              </a:buClr>
              <a:buSzPts val="3000"/>
              <a:buFont typeface="Kantumruy Pro SemiBold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Kantumruy Pro SemiBold"/>
                <a:cs typeface="Kantumruy Pro SemiBold"/>
                <a:sym typeface="Kantumruy Pro SemiBold"/>
              </a:rPr>
              <a:t>01</a:t>
            </a:r>
          </a:p>
        </p:txBody>
      </p:sp>
      <p:sp>
        <p:nvSpPr>
          <p:cNvPr id="2844" name="Google Shape;1106;p26">
            <a:extLst>
              <a:ext uri="{FF2B5EF4-FFF2-40B4-BE49-F238E27FC236}">
                <a16:creationId xmlns:a16="http://schemas.microsoft.com/office/drawing/2014/main" id="{28852649-BB31-F904-9E38-4EAEC9FC1E07}"/>
              </a:ext>
            </a:extLst>
          </p:cNvPr>
          <p:cNvSpPr txBox="1">
            <a:spLocks/>
          </p:cNvSpPr>
          <p:nvPr/>
        </p:nvSpPr>
        <p:spPr>
          <a:xfrm>
            <a:off x="1494143" y="3283450"/>
            <a:ext cx="731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 SemiBold"/>
              <a:buNone/>
              <a:defRPr sz="2000" b="0" i="0" u="none" strike="noStrike" cap="none">
                <a:solidFill>
                  <a:schemeClr val="dk1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B72"/>
              </a:buClr>
              <a:buSzPts val="3000"/>
              <a:buFont typeface="Kantumruy Pro SemiBold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3B4B72"/>
                </a:solidFill>
                <a:effectLst/>
                <a:uLnTx/>
                <a:uFillTx/>
                <a:latin typeface="Kantumruy Pro SemiBold"/>
                <a:cs typeface="Kantumruy Pro SemiBold"/>
                <a:sym typeface="Kantumruy Pro SemiBold"/>
              </a:rPr>
              <a:t>03</a:t>
            </a:r>
          </a:p>
        </p:txBody>
      </p:sp>
      <p:sp>
        <p:nvSpPr>
          <p:cNvPr id="2845" name="Google Shape;1107;p26">
            <a:extLst>
              <a:ext uri="{FF2B5EF4-FFF2-40B4-BE49-F238E27FC236}">
                <a16:creationId xmlns:a16="http://schemas.microsoft.com/office/drawing/2014/main" id="{A3567305-CF61-2D6A-F431-F35DA9900468}"/>
              </a:ext>
            </a:extLst>
          </p:cNvPr>
          <p:cNvSpPr txBox="1">
            <a:spLocks/>
          </p:cNvSpPr>
          <p:nvPr/>
        </p:nvSpPr>
        <p:spPr>
          <a:xfrm>
            <a:off x="6070782" y="1466150"/>
            <a:ext cx="731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 SemiBold"/>
              <a:buNone/>
              <a:defRPr sz="2000" b="0" i="0" u="none" strike="noStrike" cap="none">
                <a:solidFill>
                  <a:schemeClr val="dk1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B72"/>
              </a:buClr>
              <a:buSzPts val="3000"/>
              <a:buFont typeface="Kantumruy Pro SemiBold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Kantumruy Pro SemiBold"/>
                <a:cs typeface="Kantumruy Pro SemiBold"/>
                <a:sym typeface="Kantumruy Pro SemiBold"/>
              </a:rPr>
              <a:t>02</a:t>
            </a:r>
          </a:p>
        </p:txBody>
      </p:sp>
      <p:sp>
        <p:nvSpPr>
          <p:cNvPr id="2846" name="Google Shape;1108;p26">
            <a:extLst>
              <a:ext uri="{FF2B5EF4-FFF2-40B4-BE49-F238E27FC236}">
                <a16:creationId xmlns:a16="http://schemas.microsoft.com/office/drawing/2014/main" id="{E398F62F-29B5-8A16-7128-1A370E6DF789}"/>
              </a:ext>
            </a:extLst>
          </p:cNvPr>
          <p:cNvSpPr txBox="1">
            <a:spLocks/>
          </p:cNvSpPr>
          <p:nvPr/>
        </p:nvSpPr>
        <p:spPr>
          <a:xfrm>
            <a:off x="6093732" y="3280001"/>
            <a:ext cx="7314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 SemiBold"/>
              <a:buNone/>
              <a:defRPr sz="2000" b="0" i="0" u="none" strike="noStrike" cap="none">
                <a:solidFill>
                  <a:schemeClr val="dk1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M Sans"/>
              <a:buNone/>
              <a:defRPr sz="3000" b="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B4B72"/>
              </a:buClr>
              <a:buSzPts val="3000"/>
              <a:buFont typeface="Kantumruy Pro SemiBold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3B4B72"/>
                </a:solidFill>
                <a:effectLst/>
                <a:uLnTx/>
                <a:uFillTx/>
                <a:latin typeface="Kantumruy Pro SemiBold"/>
                <a:cs typeface="Kantumruy Pro SemiBold"/>
                <a:sym typeface="Kantumruy Pro SemiBold"/>
              </a:rPr>
              <a:t>04</a:t>
            </a:r>
          </a:p>
        </p:txBody>
      </p:sp>
      <p:sp>
        <p:nvSpPr>
          <p:cNvPr id="2847" name="Google Shape;1109;p26">
            <a:extLst>
              <a:ext uri="{FF2B5EF4-FFF2-40B4-BE49-F238E27FC236}">
                <a16:creationId xmlns:a16="http://schemas.microsoft.com/office/drawing/2014/main" id="{FF86F12B-74FF-1A9D-2F70-36D8CAB2FA69}"/>
              </a:ext>
            </a:extLst>
          </p:cNvPr>
          <p:cNvSpPr txBox="1">
            <a:spLocks/>
          </p:cNvSpPr>
          <p:nvPr/>
        </p:nvSpPr>
        <p:spPr>
          <a:xfrm>
            <a:off x="237443" y="2213472"/>
            <a:ext cx="3244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Introduction</a:t>
            </a:r>
          </a:p>
        </p:txBody>
      </p:sp>
      <p:sp>
        <p:nvSpPr>
          <p:cNvPr id="2848" name="Google Shape;1110;p26">
            <a:extLst>
              <a:ext uri="{FF2B5EF4-FFF2-40B4-BE49-F238E27FC236}">
                <a16:creationId xmlns:a16="http://schemas.microsoft.com/office/drawing/2014/main" id="{1DF68672-46DE-1E9B-04A5-9992B6E8297F}"/>
              </a:ext>
            </a:extLst>
          </p:cNvPr>
          <p:cNvSpPr txBox="1">
            <a:spLocks/>
          </p:cNvSpPr>
          <p:nvPr/>
        </p:nvSpPr>
        <p:spPr>
          <a:xfrm>
            <a:off x="237443" y="3968135"/>
            <a:ext cx="3244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Demonstration </a:t>
            </a:r>
          </a:p>
        </p:txBody>
      </p:sp>
      <p:sp>
        <p:nvSpPr>
          <p:cNvPr id="2849" name="Google Shape;1111;p26">
            <a:extLst>
              <a:ext uri="{FF2B5EF4-FFF2-40B4-BE49-F238E27FC236}">
                <a16:creationId xmlns:a16="http://schemas.microsoft.com/office/drawing/2014/main" id="{BF7E52A2-6F47-CA5D-C710-3F8BEA79E361}"/>
              </a:ext>
            </a:extLst>
          </p:cNvPr>
          <p:cNvSpPr txBox="1">
            <a:spLocks/>
          </p:cNvSpPr>
          <p:nvPr/>
        </p:nvSpPr>
        <p:spPr>
          <a:xfrm>
            <a:off x="4931184" y="2077400"/>
            <a:ext cx="3244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Motivation</a:t>
            </a:r>
          </a:p>
        </p:txBody>
      </p:sp>
      <p:sp>
        <p:nvSpPr>
          <p:cNvPr id="2850" name="Google Shape;1112;p26">
            <a:extLst>
              <a:ext uri="{FF2B5EF4-FFF2-40B4-BE49-F238E27FC236}">
                <a16:creationId xmlns:a16="http://schemas.microsoft.com/office/drawing/2014/main" id="{62CFF09E-CF01-2E0E-BC6F-19E5FFDDB946}"/>
              </a:ext>
            </a:extLst>
          </p:cNvPr>
          <p:cNvSpPr txBox="1">
            <a:spLocks/>
          </p:cNvSpPr>
          <p:nvPr/>
        </p:nvSpPr>
        <p:spPr>
          <a:xfrm>
            <a:off x="4931184" y="3900929"/>
            <a:ext cx="32448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1800" b="1" i="0" u="none" strike="noStrike" cap="none">
                <a:solidFill>
                  <a:schemeClr val="lt1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GB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L</a:t>
            </a:r>
            <a:r>
              <a:rPr lang="en-US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imitations</a:t>
            </a:r>
          </a:p>
        </p:txBody>
      </p:sp>
      <p:grpSp>
        <p:nvGrpSpPr>
          <p:cNvPr id="2851" name="Google Shape;1113;p26">
            <a:extLst>
              <a:ext uri="{FF2B5EF4-FFF2-40B4-BE49-F238E27FC236}">
                <a16:creationId xmlns:a16="http://schemas.microsoft.com/office/drawing/2014/main" id="{FD83F99E-0651-FF1F-455C-A93880303CED}"/>
              </a:ext>
            </a:extLst>
          </p:cNvPr>
          <p:cNvGrpSpPr/>
          <p:nvPr/>
        </p:nvGrpSpPr>
        <p:grpSpPr>
          <a:xfrm flipH="1">
            <a:off x="88988" y="130629"/>
            <a:ext cx="578084" cy="455768"/>
            <a:chOff x="6583323" y="142300"/>
            <a:chExt cx="578084" cy="455768"/>
          </a:xfrm>
        </p:grpSpPr>
        <p:grpSp>
          <p:nvGrpSpPr>
            <p:cNvPr id="2852" name="Google Shape;1114;p26">
              <a:extLst>
                <a:ext uri="{FF2B5EF4-FFF2-40B4-BE49-F238E27FC236}">
                  <a16:creationId xmlns:a16="http://schemas.microsoft.com/office/drawing/2014/main" id="{9069DE15-A92C-CE2D-3ECD-439107DF6637}"/>
                </a:ext>
              </a:extLst>
            </p:cNvPr>
            <p:cNvGrpSpPr/>
            <p:nvPr/>
          </p:nvGrpSpPr>
          <p:grpSpPr>
            <a:xfrm>
              <a:off x="6723181" y="142300"/>
              <a:ext cx="438226" cy="437037"/>
              <a:chOff x="5540906" y="4727675"/>
              <a:chExt cx="438226" cy="437037"/>
            </a:xfrm>
          </p:grpSpPr>
          <p:sp>
            <p:nvSpPr>
              <p:cNvPr id="2916" name="Google Shape;1115;p26">
                <a:extLst>
                  <a:ext uri="{FF2B5EF4-FFF2-40B4-BE49-F238E27FC236}">
                    <a16:creationId xmlns:a16="http://schemas.microsoft.com/office/drawing/2014/main" id="{C5B2EA6B-C308-F7BC-D616-08D34CCCA4B8}"/>
                  </a:ext>
                </a:extLst>
              </p:cNvPr>
              <p:cNvSpPr/>
              <p:nvPr/>
            </p:nvSpPr>
            <p:spPr>
              <a:xfrm>
                <a:off x="5540906" y="4727675"/>
                <a:ext cx="438226" cy="437037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6612" extrusionOk="0">
                    <a:moveTo>
                      <a:pt x="3315" y="1"/>
                    </a:moveTo>
                    <a:lnTo>
                      <a:pt x="2971" y="19"/>
                    </a:lnTo>
                    <a:lnTo>
                      <a:pt x="2645" y="73"/>
                    </a:lnTo>
                    <a:lnTo>
                      <a:pt x="2337" y="146"/>
                    </a:lnTo>
                    <a:lnTo>
                      <a:pt x="2029" y="255"/>
                    </a:lnTo>
                    <a:lnTo>
                      <a:pt x="1740" y="399"/>
                    </a:lnTo>
                    <a:lnTo>
                      <a:pt x="1468" y="562"/>
                    </a:lnTo>
                    <a:lnTo>
                      <a:pt x="1214" y="762"/>
                    </a:lnTo>
                    <a:lnTo>
                      <a:pt x="979" y="961"/>
                    </a:lnTo>
                    <a:lnTo>
                      <a:pt x="762" y="1196"/>
                    </a:lnTo>
                    <a:lnTo>
                      <a:pt x="562" y="1468"/>
                    </a:lnTo>
                    <a:lnTo>
                      <a:pt x="399" y="1740"/>
                    </a:lnTo>
                    <a:lnTo>
                      <a:pt x="254" y="2030"/>
                    </a:lnTo>
                    <a:lnTo>
                      <a:pt x="146" y="2319"/>
                    </a:lnTo>
                    <a:lnTo>
                      <a:pt x="73" y="2645"/>
                    </a:lnTo>
                    <a:lnTo>
                      <a:pt x="19" y="2971"/>
                    </a:lnTo>
                    <a:lnTo>
                      <a:pt x="1" y="3315"/>
                    </a:lnTo>
                    <a:lnTo>
                      <a:pt x="19" y="3641"/>
                    </a:lnTo>
                    <a:lnTo>
                      <a:pt x="73" y="3967"/>
                    </a:lnTo>
                    <a:lnTo>
                      <a:pt x="146" y="4293"/>
                    </a:lnTo>
                    <a:lnTo>
                      <a:pt x="254" y="4601"/>
                    </a:lnTo>
                    <a:lnTo>
                      <a:pt x="399" y="4891"/>
                    </a:lnTo>
                    <a:lnTo>
                      <a:pt x="562" y="5163"/>
                    </a:lnTo>
                    <a:lnTo>
                      <a:pt x="762" y="5416"/>
                    </a:lnTo>
                    <a:lnTo>
                      <a:pt x="979" y="5652"/>
                    </a:lnTo>
                    <a:lnTo>
                      <a:pt x="1214" y="5869"/>
                    </a:lnTo>
                    <a:lnTo>
                      <a:pt x="1468" y="6050"/>
                    </a:lnTo>
                    <a:lnTo>
                      <a:pt x="1740" y="6213"/>
                    </a:lnTo>
                    <a:lnTo>
                      <a:pt x="2029" y="6358"/>
                    </a:lnTo>
                    <a:lnTo>
                      <a:pt x="2337" y="6467"/>
                    </a:lnTo>
                    <a:lnTo>
                      <a:pt x="2645" y="6557"/>
                    </a:lnTo>
                    <a:lnTo>
                      <a:pt x="2971" y="6594"/>
                    </a:lnTo>
                    <a:lnTo>
                      <a:pt x="3315" y="6612"/>
                    </a:lnTo>
                    <a:lnTo>
                      <a:pt x="3659" y="6594"/>
                    </a:lnTo>
                    <a:lnTo>
                      <a:pt x="3985" y="6557"/>
                    </a:lnTo>
                    <a:lnTo>
                      <a:pt x="4293" y="6467"/>
                    </a:lnTo>
                    <a:lnTo>
                      <a:pt x="4601" y="6358"/>
                    </a:lnTo>
                    <a:lnTo>
                      <a:pt x="4891" y="6213"/>
                    </a:lnTo>
                    <a:lnTo>
                      <a:pt x="5163" y="6050"/>
                    </a:lnTo>
                    <a:lnTo>
                      <a:pt x="5416" y="5869"/>
                    </a:lnTo>
                    <a:lnTo>
                      <a:pt x="5652" y="5652"/>
                    </a:lnTo>
                    <a:lnTo>
                      <a:pt x="5869" y="5416"/>
                    </a:lnTo>
                    <a:lnTo>
                      <a:pt x="6050" y="5163"/>
                    </a:lnTo>
                    <a:lnTo>
                      <a:pt x="6231" y="4891"/>
                    </a:lnTo>
                    <a:lnTo>
                      <a:pt x="6358" y="4601"/>
                    </a:lnTo>
                    <a:lnTo>
                      <a:pt x="6467" y="4293"/>
                    </a:lnTo>
                    <a:lnTo>
                      <a:pt x="6557" y="3967"/>
                    </a:lnTo>
                    <a:lnTo>
                      <a:pt x="6612" y="3641"/>
                    </a:lnTo>
                    <a:lnTo>
                      <a:pt x="6630" y="3315"/>
                    </a:lnTo>
                    <a:lnTo>
                      <a:pt x="6612" y="2971"/>
                    </a:lnTo>
                    <a:lnTo>
                      <a:pt x="6557" y="2645"/>
                    </a:lnTo>
                    <a:lnTo>
                      <a:pt x="6467" y="2319"/>
                    </a:lnTo>
                    <a:lnTo>
                      <a:pt x="6358" y="2030"/>
                    </a:lnTo>
                    <a:lnTo>
                      <a:pt x="6231" y="1740"/>
                    </a:lnTo>
                    <a:lnTo>
                      <a:pt x="6050" y="1468"/>
                    </a:lnTo>
                    <a:lnTo>
                      <a:pt x="5869" y="1196"/>
                    </a:lnTo>
                    <a:lnTo>
                      <a:pt x="5652" y="961"/>
                    </a:lnTo>
                    <a:lnTo>
                      <a:pt x="5416" y="762"/>
                    </a:lnTo>
                    <a:lnTo>
                      <a:pt x="5163" y="562"/>
                    </a:lnTo>
                    <a:lnTo>
                      <a:pt x="4891" y="399"/>
                    </a:lnTo>
                    <a:lnTo>
                      <a:pt x="4601" y="255"/>
                    </a:lnTo>
                    <a:lnTo>
                      <a:pt x="4293" y="146"/>
                    </a:lnTo>
                    <a:lnTo>
                      <a:pt x="3985" y="73"/>
                    </a:lnTo>
                    <a:lnTo>
                      <a:pt x="3659" y="19"/>
                    </a:lnTo>
                    <a:lnTo>
                      <a:pt x="3315" y="1"/>
                    </a:lnTo>
                    <a:close/>
                  </a:path>
                </a:pathLst>
              </a:custGeom>
              <a:solidFill>
                <a:srgbClr val="ED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7" name="Google Shape;1116;p26">
                <a:extLst>
                  <a:ext uri="{FF2B5EF4-FFF2-40B4-BE49-F238E27FC236}">
                    <a16:creationId xmlns:a16="http://schemas.microsoft.com/office/drawing/2014/main" id="{946AA5B8-2144-C725-9DE7-3BDEBE4B42FC}"/>
                  </a:ext>
                </a:extLst>
              </p:cNvPr>
              <p:cNvSpPr/>
              <p:nvPr/>
            </p:nvSpPr>
            <p:spPr>
              <a:xfrm>
                <a:off x="5540906" y="4727675"/>
                <a:ext cx="438226" cy="437037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6612" fill="none" extrusionOk="0">
                    <a:moveTo>
                      <a:pt x="6630" y="3315"/>
                    </a:moveTo>
                    <a:lnTo>
                      <a:pt x="6630" y="3315"/>
                    </a:lnTo>
                    <a:lnTo>
                      <a:pt x="6612" y="3641"/>
                    </a:lnTo>
                    <a:lnTo>
                      <a:pt x="6557" y="3967"/>
                    </a:lnTo>
                    <a:lnTo>
                      <a:pt x="6467" y="4293"/>
                    </a:lnTo>
                    <a:lnTo>
                      <a:pt x="6358" y="4601"/>
                    </a:lnTo>
                    <a:lnTo>
                      <a:pt x="6231" y="4891"/>
                    </a:lnTo>
                    <a:lnTo>
                      <a:pt x="6050" y="5163"/>
                    </a:lnTo>
                    <a:lnTo>
                      <a:pt x="5869" y="5416"/>
                    </a:lnTo>
                    <a:lnTo>
                      <a:pt x="5652" y="5652"/>
                    </a:lnTo>
                    <a:lnTo>
                      <a:pt x="5416" y="5869"/>
                    </a:lnTo>
                    <a:lnTo>
                      <a:pt x="5163" y="6050"/>
                    </a:lnTo>
                    <a:lnTo>
                      <a:pt x="4891" y="6213"/>
                    </a:lnTo>
                    <a:lnTo>
                      <a:pt x="4601" y="6358"/>
                    </a:lnTo>
                    <a:lnTo>
                      <a:pt x="4293" y="6467"/>
                    </a:lnTo>
                    <a:lnTo>
                      <a:pt x="3985" y="6557"/>
                    </a:lnTo>
                    <a:lnTo>
                      <a:pt x="3659" y="6594"/>
                    </a:lnTo>
                    <a:lnTo>
                      <a:pt x="3315" y="6612"/>
                    </a:lnTo>
                    <a:lnTo>
                      <a:pt x="3315" y="6612"/>
                    </a:lnTo>
                    <a:lnTo>
                      <a:pt x="2971" y="6594"/>
                    </a:lnTo>
                    <a:lnTo>
                      <a:pt x="2645" y="6557"/>
                    </a:lnTo>
                    <a:lnTo>
                      <a:pt x="2337" y="6467"/>
                    </a:lnTo>
                    <a:lnTo>
                      <a:pt x="2029" y="6358"/>
                    </a:lnTo>
                    <a:lnTo>
                      <a:pt x="1740" y="6213"/>
                    </a:lnTo>
                    <a:lnTo>
                      <a:pt x="1468" y="6050"/>
                    </a:lnTo>
                    <a:lnTo>
                      <a:pt x="1214" y="5869"/>
                    </a:lnTo>
                    <a:lnTo>
                      <a:pt x="979" y="5652"/>
                    </a:lnTo>
                    <a:lnTo>
                      <a:pt x="762" y="5416"/>
                    </a:lnTo>
                    <a:lnTo>
                      <a:pt x="562" y="5163"/>
                    </a:lnTo>
                    <a:lnTo>
                      <a:pt x="399" y="4891"/>
                    </a:lnTo>
                    <a:lnTo>
                      <a:pt x="254" y="4601"/>
                    </a:lnTo>
                    <a:lnTo>
                      <a:pt x="146" y="4293"/>
                    </a:lnTo>
                    <a:lnTo>
                      <a:pt x="73" y="3967"/>
                    </a:lnTo>
                    <a:lnTo>
                      <a:pt x="19" y="3641"/>
                    </a:lnTo>
                    <a:lnTo>
                      <a:pt x="1" y="3315"/>
                    </a:lnTo>
                    <a:lnTo>
                      <a:pt x="1" y="3315"/>
                    </a:lnTo>
                    <a:lnTo>
                      <a:pt x="19" y="2971"/>
                    </a:lnTo>
                    <a:lnTo>
                      <a:pt x="73" y="2645"/>
                    </a:lnTo>
                    <a:lnTo>
                      <a:pt x="146" y="2319"/>
                    </a:lnTo>
                    <a:lnTo>
                      <a:pt x="254" y="2030"/>
                    </a:lnTo>
                    <a:lnTo>
                      <a:pt x="399" y="1740"/>
                    </a:lnTo>
                    <a:lnTo>
                      <a:pt x="562" y="1468"/>
                    </a:lnTo>
                    <a:lnTo>
                      <a:pt x="762" y="1196"/>
                    </a:lnTo>
                    <a:lnTo>
                      <a:pt x="979" y="961"/>
                    </a:lnTo>
                    <a:lnTo>
                      <a:pt x="1214" y="762"/>
                    </a:lnTo>
                    <a:lnTo>
                      <a:pt x="1468" y="562"/>
                    </a:lnTo>
                    <a:lnTo>
                      <a:pt x="1740" y="399"/>
                    </a:lnTo>
                    <a:lnTo>
                      <a:pt x="2029" y="255"/>
                    </a:lnTo>
                    <a:lnTo>
                      <a:pt x="2337" y="146"/>
                    </a:lnTo>
                    <a:lnTo>
                      <a:pt x="2645" y="73"/>
                    </a:lnTo>
                    <a:lnTo>
                      <a:pt x="2971" y="19"/>
                    </a:lnTo>
                    <a:lnTo>
                      <a:pt x="3315" y="1"/>
                    </a:lnTo>
                    <a:lnTo>
                      <a:pt x="3315" y="1"/>
                    </a:lnTo>
                    <a:lnTo>
                      <a:pt x="3659" y="19"/>
                    </a:lnTo>
                    <a:lnTo>
                      <a:pt x="3985" y="73"/>
                    </a:lnTo>
                    <a:lnTo>
                      <a:pt x="4293" y="146"/>
                    </a:lnTo>
                    <a:lnTo>
                      <a:pt x="4601" y="255"/>
                    </a:lnTo>
                    <a:lnTo>
                      <a:pt x="4891" y="399"/>
                    </a:lnTo>
                    <a:lnTo>
                      <a:pt x="5163" y="562"/>
                    </a:lnTo>
                    <a:lnTo>
                      <a:pt x="5416" y="762"/>
                    </a:lnTo>
                    <a:lnTo>
                      <a:pt x="5652" y="961"/>
                    </a:lnTo>
                    <a:lnTo>
                      <a:pt x="5869" y="1196"/>
                    </a:lnTo>
                    <a:lnTo>
                      <a:pt x="6050" y="1468"/>
                    </a:lnTo>
                    <a:lnTo>
                      <a:pt x="6231" y="1740"/>
                    </a:lnTo>
                    <a:lnTo>
                      <a:pt x="6358" y="2030"/>
                    </a:lnTo>
                    <a:lnTo>
                      <a:pt x="6467" y="2319"/>
                    </a:lnTo>
                    <a:lnTo>
                      <a:pt x="6557" y="2645"/>
                    </a:lnTo>
                    <a:lnTo>
                      <a:pt x="6612" y="2971"/>
                    </a:lnTo>
                    <a:lnTo>
                      <a:pt x="6630" y="3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8" name="Google Shape;1117;p26">
                <a:extLst>
                  <a:ext uri="{FF2B5EF4-FFF2-40B4-BE49-F238E27FC236}">
                    <a16:creationId xmlns:a16="http://schemas.microsoft.com/office/drawing/2014/main" id="{BC8D3623-DC15-EE24-C496-533D64E34F04}"/>
                  </a:ext>
                </a:extLst>
              </p:cNvPr>
              <p:cNvSpPr/>
              <p:nvPr/>
            </p:nvSpPr>
            <p:spPr>
              <a:xfrm>
                <a:off x="5612754" y="4762442"/>
                <a:ext cx="331677" cy="329232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4981" extrusionOk="0">
                    <a:moveTo>
                      <a:pt x="2228" y="0"/>
                    </a:moveTo>
                    <a:lnTo>
                      <a:pt x="1884" y="18"/>
                    </a:lnTo>
                    <a:lnTo>
                      <a:pt x="1558" y="73"/>
                    </a:lnTo>
                    <a:lnTo>
                      <a:pt x="1250" y="163"/>
                    </a:lnTo>
                    <a:lnTo>
                      <a:pt x="960" y="290"/>
                    </a:lnTo>
                    <a:lnTo>
                      <a:pt x="689" y="453"/>
                    </a:lnTo>
                    <a:lnTo>
                      <a:pt x="435" y="652"/>
                    </a:lnTo>
                    <a:lnTo>
                      <a:pt x="200" y="870"/>
                    </a:lnTo>
                    <a:lnTo>
                      <a:pt x="1" y="1105"/>
                    </a:lnTo>
                    <a:lnTo>
                      <a:pt x="182" y="978"/>
                    </a:lnTo>
                    <a:lnTo>
                      <a:pt x="363" y="851"/>
                    </a:lnTo>
                    <a:lnTo>
                      <a:pt x="580" y="761"/>
                    </a:lnTo>
                    <a:lnTo>
                      <a:pt x="779" y="670"/>
                    </a:lnTo>
                    <a:lnTo>
                      <a:pt x="1015" y="598"/>
                    </a:lnTo>
                    <a:lnTo>
                      <a:pt x="1232" y="562"/>
                    </a:lnTo>
                    <a:lnTo>
                      <a:pt x="1468" y="525"/>
                    </a:lnTo>
                    <a:lnTo>
                      <a:pt x="1721" y="507"/>
                    </a:lnTo>
                    <a:lnTo>
                      <a:pt x="1993" y="525"/>
                    </a:lnTo>
                    <a:lnTo>
                      <a:pt x="2283" y="580"/>
                    </a:lnTo>
                    <a:lnTo>
                      <a:pt x="2536" y="634"/>
                    </a:lnTo>
                    <a:lnTo>
                      <a:pt x="2790" y="743"/>
                    </a:lnTo>
                    <a:lnTo>
                      <a:pt x="3043" y="851"/>
                    </a:lnTo>
                    <a:lnTo>
                      <a:pt x="3279" y="996"/>
                    </a:lnTo>
                    <a:lnTo>
                      <a:pt x="3478" y="1159"/>
                    </a:lnTo>
                    <a:lnTo>
                      <a:pt x="3677" y="1341"/>
                    </a:lnTo>
                    <a:lnTo>
                      <a:pt x="3858" y="1540"/>
                    </a:lnTo>
                    <a:lnTo>
                      <a:pt x="4021" y="1739"/>
                    </a:lnTo>
                    <a:lnTo>
                      <a:pt x="4166" y="1974"/>
                    </a:lnTo>
                    <a:lnTo>
                      <a:pt x="4275" y="2228"/>
                    </a:lnTo>
                    <a:lnTo>
                      <a:pt x="4384" y="2482"/>
                    </a:lnTo>
                    <a:lnTo>
                      <a:pt x="4438" y="2735"/>
                    </a:lnTo>
                    <a:lnTo>
                      <a:pt x="4492" y="3025"/>
                    </a:lnTo>
                    <a:lnTo>
                      <a:pt x="4510" y="3297"/>
                    </a:lnTo>
                    <a:lnTo>
                      <a:pt x="4492" y="3532"/>
                    </a:lnTo>
                    <a:lnTo>
                      <a:pt x="4456" y="3767"/>
                    </a:lnTo>
                    <a:lnTo>
                      <a:pt x="4420" y="3985"/>
                    </a:lnTo>
                    <a:lnTo>
                      <a:pt x="4347" y="4202"/>
                    </a:lnTo>
                    <a:lnTo>
                      <a:pt x="4275" y="4420"/>
                    </a:lnTo>
                    <a:lnTo>
                      <a:pt x="4184" y="4619"/>
                    </a:lnTo>
                    <a:lnTo>
                      <a:pt x="4058" y="4800"/>
                    </a:lnTo>
                    <a:lnTo>
                      <a:pt x="3931" y="4981"/>
                    </a:lnTo>
                    <a:lnTo>
                      <a:pt x="4166" y="4782"/>
                    </a:lnTo>
                    <a:lnTo>
                      <a:pt x="4384" y="4546"/>
                    </a:lnTo>
                    <a:lnTo>
                      <a:pt x="4565" y="4293"/>
                    </a:lnTo>
                    <a:lnTo>
                      <a:pt x="4728" y="4021"/>
                    </a:lnTo>
                    <a:lnTo>
                      <a:pt x="4854" y="3731"/>
                    </a:lnTo>
                    <a:lnTo>
                      <a:pt x="4945" y="3441"/>
                    </a:lnTo>
                    <a:lnTo>
                      <a:pt x="4999" y="3115"/>
                    </a:lnTo>
                    <a:lnTo>
                      <a:pt x="5017" y="2789"/>
                    </a:lnTo>
                    <a:lnTo>
                      <a:pt x="4999" y="2500"/>
                    </a:lnTo>
                    <a:lnTo>
                      <a:pt x="4963" y="2228"/>
                    </a:lnTo>
                    <a:lnTo>
                      <a:pt x="4891" y="1956"/>
                    </a:lnTo>
                    <a:lnTo>
                      <a:pt x="4800" y="1703"/>
                    </a:lnTo>
                    <a:lnTo>
                      <a:pt x="4673" y="1449"/>
                    </a:lnTo>
                    <a:lnTo>
                      <a:pt x="4547" y="1232"/>
                    </a:lnTo>
                    <a:lnTo>
                      <a:pt x="4384" y="1014"/>
                    </a:lnTo>
                    <a:lnTo>
                      <a:pt x="4202" y="815"/>
                    </a:lnTo>
                    <a:lnTo>
                      <a:pt x="4003" y="634"/>
                    </a:lnTo>
                    <a:lnTo>
                      <a:pt x="3786" y="471"/>
                    </a:lnTo>
                    <a:lnTo>
                      <a:pt x="3550" y="326"/>
                    </a:lnTo>
                    <a:lnTo>
                      <a:pt x="3315" y="218"/>
                    </a:lnTo>
                    <a:lnTo>
                      <a:pt x="3061" y="127"/>
                    </a:lnTo>
                    <a:lnTo>
                      <a:pt x="2790" y="55"/>
                    </a:lnTo>
                    <a:lnTo>
                      <a:pt x="2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9" name="Google Shape;1118;p26">
                <a:extLst>
                  <a:ext uri="{FF2B5EF4-FFF2-40B4-BE49-F238E27FC236}">
                    <a16:creationId xmlns:a16="http://schemas.microsoft.com/office/drawing/2014/main" id="{C525F200-7B0E-8C9E-3726-7352753A384A}"/>
                  </a:ext>
                </a:extLst>
              </p:cNvPr>
              <p:cNvSpPr/>
              <p:nvPr/>
            </p:nvSpPr>
            <p:spPr>
              <a:xfrm>
                <a:off x="5611564" y="4879764"/>
                <a:ext cx="219113" cy="19399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2935" extrusionOk="0">
                    <a:moveTo>
                      <a:pt x="1630" y="0"/>
                    </a:moveTo>
                    <a:lnTo>
                      <a:pt x="1395" y="36"/>
                    </a:lnTo>
                    <a:lnTo>
                      <a:pt x="1178" y="91"/>
                    </a:lnTo>
                    <a:lnTo>
                      <a:pt x="960" y="163"/>
                    </a:lnTo>
                    <a:lnTo>
                      <a:pt x="761" y="272"/>
                    </a:lnTo>
                    <a:lnTo>
                      <a:pt x="580" y="381"/>
                    </a:lnTo>
                    <a:lnTo>
                      <a:pt x="417" y="507"/>
                    </a:lnTo>
                    <a:lnTo>
                      <a:pt x="272" y="652"/>
                    </a:lnTo>
                    <a:lnTo>
                      <a:pt x="163" y="815"/>
                    </a:lnTo>
                    <a:lnTo>
                      <a:pt x="73" y="978"/>
                    </a:lnTo>
                    <a:lnTo>
                      <a:pt x="19" y="1159"/>
                    </a:lnTo>
                    <a:lnTo>
                      <a:pt x="0" y="1359"/>
                    </a:lnTo>
                    <a:lnTo>
                      <a:pt x="37" y="1558"/>
                    </a:lnTo>
                    <a:lnTo>
                      <a:pt x="91" y="1775"/>
                    </a:lnTo>
                    <a:lnTo>
                      <a:pt x="218" y="1992"/>
                    </a:lnTo>
                    <a:lnTo>
                      <a:pt x="381" y="2210"/>
                    </a:lnTo>
                    <a:lnTo>
                      <a:pt x="489" y="2337"/>
                    </a:lnTo>
                    <a:lnTo>
                      <a:pt x="616" y="2445"/>
                    </a:lnTo>
                    <a:lnTo>
                      <a:pt x="761" y="2554"/>
                    </a:lnTo>
                    <a:lnTo>
                      <a:pt x="906" y="2645"/>
                    </a:lnTo>
                    <a:lnTo>
                      <a:pt x="1069" y="2717"/>
                    </a:lnTo>
                    <a:lnTo>
                      <a:pt x="1232" y="2789"/>
                    </a:lnTo>
                    <a:lnTo>
                      <a:pt x="1395" y="2844"/>
                    </a:lnTo>
                    <a:lnTo>
                      <a:pt x="1576" y="2880"/>
                    </a:lnTo>
                    <a:lnTo>
                      <a:pt x="1793" y="2916"/>
                    </a:lnTo>
                    <a:lnTo>
                      <a:pt x="2011" y="2934"/>
                    </a:lnTo>
                    <a:lnTo>
                      <a:pt x="2156" y="2916"/>
                    </a:lnTo>
                    <a:lnTo>
                      <a:pt x="2301" y="2916"/>
                    </a:lnTo>
                    <a:lnTo>
                      <a:pt x="2427" y="2880"/>
                    </a:lnTo>
                    <a:lnTo>
                      <a:pt x="2572" y="2844"/>
                    </a:lnTo>
                    <a:lnTo>
                      <a:pt x="2681" y="2789"/>
                    </a:lnTo>
                    <a:lnTo>
                      <a:pt x="2790" y="2735"/>
                    </a:lnTo>
                    <a:lnTo>
                      <a:pt x="2898" y="2663"/>
                    </a:lnTo>
                    <a:lnTo>
                      <a:pt x="2989" y="2572"/>
                    </a:lnTo>
                    <a:lnTo>
                      <a:pt x="3079" y="2482"/>
                    </a:lnTo>
                    <a:lnTo>
                      <a:pt x="3152" y="2391"/>
                    </a:lnTo>
                    <a:lnTo>
                      <a:pt x="3206" y="2282"/>
                    </a:lnTo>
                    <a:lnTo>
                      <a:pt x="3261" y="2155"/>
                    </a:lnTo>
                    <a:lnTo>
                      <a:pt x="3297" y="2029"/>
                    </a:lnTo>
                    <a:lnTo>
                      <a:pt x="3315" y="1884"/>
                    </a:lnTo>
                    <a:lnTo>
                      <a:pt x="3315" y="1576"/>
                    </a:lnTo>
                    <a:lnTo>
                      <a:pt x="3315" y="1359"/>
                    </a:lnTo>
                    <a:lnTo>
                      <a:pt x="3297" y="1159"/>
                    </a:lnTo>
                    <a:lnTo>
                      <a:pt x="3242" y="942"/>
                    </a:lnTo>
                    <a:lnTo>
                      <a:pt x="3170" y="743"/>
                    </a:lnTo>
                    <a:lnTo>
                      <a:pt x="3079" y="580"/>
                    </a:lnTo>
                    <a:lnTo>
                      <a:pt x="2953" y="435"/>
                    </a:lnTo>
                    <a:lnTo>
                      <a:pt x="2808" y="308"/>
                    </a:lnTo>
                    <a:lnTo>
                      <a:pt x="2663" y="199"/>
                    </a:lnTo>
                    <a:lnTo>
                      <a:pt x="2482" y="109"/>
                    </a:lnTo>
                    <a:lnTo>
                      <a:pt x="2301" y="55"/>
                    </a:lnTo>
                    <a:lnTo>
                      <a:pt x="2101" y="18"/>
                    </a:lnTo>
                    <a:lnTo>
                      <a:pt x="1920" y="0"/>
                    </a:lnTo>
                    <a:close/>
                  </a:path>
                </a:pathLst>
              </a:custGeom>
              <a:solidFill>
                <a:srgbClr val="D8E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20" name="Google Shape;1119;p26">
                <a:extLst>
                  <a:ext uri="{FF2B5EF4-FFF2-40B4-BE49-F238E27FC236}">
                    <a16:creationId xmlns:a16="http://schemas.microsoft.com/office/drawing/2014/main" id="{025184CE-C0A8-A108-8A53-E733E59AD3FD}"/>
                  </a:ext>
                </a:extLst>
              </p:cNvPr>
              <p:cNvSpPr/>
              <p:nvPr/>
            </p:nvSpPr>
            <p:spPr>
              <a:xfrm>
                <a:off x="5611564" y="4879764"/>
                <a:ext cx="219113" cy="19399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2935" fill="none" extrusionOk="0">
                    <a:moveTo>
                      <a:pt x="1848" y="0"/>
                    </a:moveTo>
                    <a:lnTo>
                      <a:pt x="1848" y="0"/>
                    </a:lnTo>
                    <a:lnTo>
                      <a:pt x="1630" y="0"/>
                    </a:lnTo>
                    <a:lnTo>
                      <a:pt x="1395" y="36"/>
                    </a:lnTo>
                    <a:lnTo>
                      <a:pt x="1178" y="91"/>
                    </a:lnTo>
                    <a:lnTo>
                      <a:pt x="960" y="163"/>
                    </a:lnTo>
                    <a:lnTo>
                      <a:pt x="761" y="272"/>
                    </a:lnTo>
                    <a:lnTo>
                      <a:pt x="580" y="381"/>
                    </a:lnTo>
                    <a:lnTo>
                      <a:pt x="417" y="507"/>
                    </a:lnTo>
                    <a:lnTo>
                      <a:pt x="272" y="652"/>
                    </a:lnTo>
                    <a:lnTo>
                      <a:pt x="163" y="815"/>
                    </a:lnTo>
                    <a:lnTo>
                      <a:pt x="73" y="978"/>
                    </a:lnTo>
                    <a:lnTo>
                      <a:pt x="19" y="1159"/>
                    </a:lnTo>
                    <a:lnTo>
                      <a:pt x="0" y="1359"/>
                    </a:lnTo>
                    <a:lnTo>
                      <a:pt x="37" y="1558"/>
                    </a:lnTo>
                    <a:lnTo>
                      <a:pt x="91" y="1775"/>
                    </a:lnTo>
                    <a:lnTo>
                      <a:pt x="218" y="1992"/>
                    </a:lnTo>
                    <a:lnTo>
                      <a:pt x="381" y="2210"/>
                    </a:lnTo>
                    <a:lnTo>
                      <a:pt x="381" y="2210"/>
                    </a:lnTo>
                    <a:lnTo>
                      <a:pt x="489" y="2337"/>
                    </a:lnTo>
                    <a:lnTo>
                      <a:pt x="616" y="2445"/>
                    </a:lnTo>
                    <a:lnTo>
                      <a:pt x="761" y="2554"/>
                    </a:lnTo>
                    <a:lnTo>
                      <a:pt x="906" y="2645"/>
                    </a:lnTo>
                    <a:lnTo>
                      <a:pt x="1069" y="2717"/>
                    </a:lnTo>
                    <a:lnTo>
                      <a:pt x="1232" y="2789"/>
                    </a:lnTo>
                    <a:lnTo>
                      <a:pt x="1395" y="2844"/>
                    </a:lnTo>
                    <a:lnTo>
                      <a:pt x="1576" y="2880"/>
                    </a:lnTo>
                    <a:lnTo>
                      <a:pt x="1576" y="2880"/>
                    </a:lnTo>
                    <a:lnTo>
                      <a:pt x="1793" y="2916"/>
                    </a:lnTo>
                    <a:lnTo>
                      <a:pt x="2011" y="2934"/>
                    </a:lnTo>
                    <a:lnTo>
                      <a:pt x="2011" y="2934"/>
                    </a:lnTo>
                    <a:lnTo>
                      <a:pt x="2156" y="2916"/>
                    </a:lnTo>
                    <a:lnTo>
                      <a:pt x="2301" y="2916"/>
                    </a:lnTo>
                    <a:lnTo>
                      <a:pt x="2427" y="2880"/>
                    </a:lnTo>
                    <a:lnTo>
                      <a:pt x="2572" y="2844"/>
                    </a:lnTo>
                    <a:lnTo>
                      <a:pt x="2572" y="2844"/>
                    </a:lnTo>
                    <a:lnTo>
                      <a:pt x="2681" y="2789"/>
                    </a:lnTo>
                    <a:lnTo>
                      <a:pt x="2790" y="2735"/>
                    </a:lnTo>
                    <a:lnTo>
                      <a:pt x="2898" y="2663"/>
                    </a:lnTo>
                    <a:lnTo>
                      <a:pt x="2989" y="2572"/>
                    </a:lnTo>
                    <a:lnTo>
                      <a:pt x="3079" y="2482"/>
                    </a:lnTo>
                    <a:lnTo>
                      <a:pt x="3152" y="2391"/>
                    </a:lnTo>
                    <a:lnTo>
                      <a:pt x="3206" y="2282"/>
                    </a:lnTo>
                    <a:lnTo>
                      <a:pt x="3261" y="2155"/>
                    </a:lnTo>
                    <a:lnTo>
                      <a:pt x="3261" y="2155"/>
                    </a:lnTo>
                    <a:lnTo>
                      <a:pt x="3297" y="2029"/>
                    </a:lnTo>
                    <a:lnTo>
                      <a:pt x="3315" y="1884"/>
                    </a:lnTo>
                    <a:lnTo>
                      <a:pt x="3315" y="1576"/>
                    </a:lnTo>
                    <a:lnTo>
                      <a:pt x="3315" y="1576"/>
                    </a:lnTo>
                    <a:lnTo>
                      <a:pt x="3315" y="1359"/>
                    </a:lnTo>
                    <a:lnTo>
                      <a:pt x="3297" y="1159"/>
                    </a:lnTo>
                    <a:lnTo>
                      <a:pt x="3242" y="942"/>
                    </a:lnTo>
                    <a:lnTo>
                      <a:pt x="3170" y="743"/>
                    </a:lnTo>
                    <a:lnTo>
                      <a:pt x="3170" y="743"/>
                    </a:lnTo>
                    <a:lnTo>
                      <a:pt x="3079" y="580"/>
                    </a:lnTo>
                    <a:lnTo>
                      <a:pt x="2953" y="435"/>
                    </a:lnTo>
                    <a:lnTo>
                      <a:pt x="2808" y="308"/>
                    </a:lnTo>
                    <a:lnTo>
                      <a:pt x="2663" y="199"/>
                    </a:lnTo>
                    <a:lnTo>
                      <a:pt x="2482" y="109"/>
                    </a:lnTo>
                    <a:lnTo>
                      <a:pt x="2301" y="55"/>
                    </a:lnTo>
                    <a:lnTo>
                      <a:pt x="2101" y="18"/>
                    </a:lnTo>
                    <a:lnTo>
                      <a:pt x="1920" y="0"/>
                    </a:lnTo>
                    <a:lnTo>
                      <a:pt x="1920" y="0"/>
                    </a:lnTo>
                    <a:lnTo>
                      <a:pt x="18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853" name="Google Shape;1120;p26">
              <a:extLst>
                <a:ext uri="{FF2B5EF4-FFF2-40B4-BE49-F238E27FC236}">
                  <a16:creationId xmlns:a16="http://schemas.microsoft.com/office/drawing/2014/main" id="{290C4400-9B52-B199-D140-92935F1B84BC}"/>
                </a:ext>
              </a:extLst>
            </p:cNvPr>
            <p:cNvGrpSpPr/>
            <p:nvPr/>
          </p:nvGrpSpPr>
          <p:grpSpPr>
            <a:xfrm>
              <a:off x="6583323" y="402581"/>
              <a:ext cx="196019" cy="195487"/>
              <a:chOff x="5540906" y="4727675"/>
              <a:chExt cx="438226" cy="437037"/>
            </a:xfrm>
          </p:grpSpPr>
          <p:sp>
            <p:nvSpPr>
              <p:cNvPr id="2854" name="Google Shape;1121;p26">
                <a:extLst>
                  <a:ext uri="{FF2B5EF4-FFF2-40B4-BE49-F238E27FC236}">
                    <a16:creationId xmlns:a16="http://schemas.microsoft.com/office/drawing/2014/main" id="{3DE89B2E-59E5-3EEC-9827-0B7B610E3339}"/>
                  </a:ext>
                </a:extLst>
              </p:cNvPr>
              <p:cNvSpPr/>
              <p:nvPr/>
            </p:nvSpPr>
            <p:spPr>
              <a:xfrm>
                <a:off x="5540906" y="4727675"/>
                <a:ext cx="438226" cy="437037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6612" extrusionOk="0">
                    <a:moveTo>
                      <a:pt x="3315" y="1"/>
                    </a:moveTo>
                    <a:lnTo>
                      <a:pt x="2971" y="19"/>
                    </a:lnTo>
                    <a:lnTo>
                      <a:pt x="2645" y="73"/>
                    </a:lnTo>
                    <a:lnTo>
                      <a:pt x="2337" y="146"/>
                    </a:lnTo>
                    <a:lnTo>
                      <a:pt x="2029" y="255"/>
                    </a:lnTo>
                    <a:lnTo>
                      <a:pt x="1740" y="399"/>
                    </a:lnTo>
                    <a:lnTo>
                      <a:pt x="1468" y="562"/>
                    </a:lnTo>
                    <a:lnTo>
                      <a:pt x="1214" y="762"/>
                    </a:lnTo>
                    <a:lnTo>
                      <a:pt x="979" y="961"/>
                    </a:lnTo>
                    <a:lnTo>
                      <a:pt x="762" y="1196"/>
                    </a:lnTo>
                    <a:lnTo>
                      <a:pt x="562" y="1468"/>
                    </a:lnTo>
                    <a:lnTo>
                      <a:pt x="399" y="1740"/>
                    </a:lnTo>
                    <a:lnTo>
                      <a:pt x="254" y="2030"/>
                    </a:lnTo>
                    <a:lnTo>
                      <a:pt x="146" y="2319"/>
                    </a:lnTo>
                    <a:lnTo>
                      <a:pt x="73" y="2645"/>
                    </a:lnTo>
                    <a:lnTo>
                      <a:pt x="19" y="2971"/>
                    </a:lnTo>
                    <a:lnTo>
                      <a:pt x="1" y="3315"/>
                    </a:lnTo>
                    <a:lnTo>
                      <a:pt x="19" y="3641"/>
                    </a:lnTo>
                    <a:lnTo>
                      <a:pt x="73" y="3967"/>
                    </a:lnTo>
                    <a:lnTo>
                      <a:pt x="146" y="4293"/>
                    </a:lnTo>
                    <a:lnTo>
                      <a:pt x="254" y="4601"/>
                    </a:lnTo>
                    <a:lnTo>
                      <a:pt x="399" y="4891"/>
                    </a:lnTo>
                    <a:lnTo>
                      <a:pt x="562" y="5163"/>
                    </a:lnTo>
                    <a:lnTo>
                      <a:pt x="762" y="5416"/>
                    </a:lnTo>
                    <a:lnTo>
                      <a:pt x="979" y="5652"/>
                    </a:lnTo>
                    <a:lnTo>
                      <a:pt x="1214" y="5869"/>
                    </a:lnTo>
                    <a:lnTo>
                      <a:pt x="1468" y="6050"/>
                    </a:lnTo>
                    <a:lnTo>
                      <a:pt x="1740" y="6213"/>
                    </a:lnTo>
                    <a:lnTo>
                      <a:pt x="2029" y="6358"/>
                    </a:lnTo>
                    <a:lnTo>
                      <a:pt x="2337" y="6467"/>
                    </a:lnTo>
                    <a:lnTo>
                      <a:pt x="2645" y="6557"/>
                    </a:lnTo>
                    <a:lnTo>
                      <a:pt x="2971" y="6594"/>
                    </a:lnTo>
                    <a:lnTo>
                      <a:pt x="3315" y="6612"/>
                    </a:lnTo>
                    <a:lnTo>
                      <a:pt x="3659" y="6594"/>
                    </a:lnTo>
                    <a:lnTo>
                      <a:pt x="3985" y="6557"/>
                    </a:lnTo>
                    <a:lnTo>
                      <a:pt x="4293" y="6467"/>
                    </a:lnTo>
                    <a:lnTo>
                      <a:pt x="4601" y="6358"/>
                    </a:lnTo>
                    <a:lnTo>
                      <a:pt x="4891" y="6213"/>
                    </a:lnTo>
                    <a:lnTo>
                      <a:pt x="5163" y="6050"/>
                    </a:lnTo>
                    <a:lnTo>
                      <a:pt x="5416" y="5869"/>
                    </a:lnTo>
                    <a:lnTo>
                      <a:pt x="5652" y="5652"/>
                    </a:lnTo>
                    <a:lnTo>
                      <a:pt x="5869" y="5416"/>
                    </a:lnTo>
                    <a:lnTo>
                      <a:pt x="6050" y="5163"/>
                    </a:lnTo>
                    <a:lnTo>
                      <a:pt x="6231" y="4891"/>
                    </a:lnTo>
                    <a:lnTo>
                      <a:pt x="6358" y="4601"/>
                    </a:lnTo>
                    <a:lnTo>
                      <a:pt x="6467" y="4293"/>
                    </a:lnTo>
                    <a:lnTo>
                      <a:pt x="6557" y="3967"/>
                    </a:lnTo>
                    <a:lnTo>
                      <a:pt x="6612" y="3641"/>
                    </a:lnTo>
                    <a:lnTo>
                      <a:pt x="6630" y="3315"/>
                    </a:lnTo>
                    <a:lnTo>
                      <a:pt x="6612" y="2971"/>
                    </a:lnTo>
                    <a:lnTo>
                      <a:pt x="6557" y="2645"/>
                    </a:lnTo>
                    <a:lnTo>
                      <a:pt x="6467" y="2319"/>
                    </a:lnTo>
                    <a:lnTo>
                      <a:pt x="6358" y="2030"/>
                    </a:lnTo>
                    <a:lnTo>
                      <a:pt x="6231" y="1740"/>
                    </a:lnTo>
                    <a:lnTo>
                      <a:pt x="6050" y="1468"/>
                    </a:lnTo>
                    <a:lnTo>
                      <a:pt x="5869" y="1196"/>
                    </a:lnTo>
                    <a:lnTo>
                      <a:pt x="5652" y="961"/>
                    </a:lnTo>
                    <a:lnTo>
                      <a:pt x="5416" y="762"/>
                    </a:lnTo>
                    <a:lnTo>
                      <a:pt x="5163" y="562"/>
                    </a:lnTo>
                    <a:lnTo>
                      <a:pt x="4891" y="399"/>
                    </a:lnTo>
                    <a:lnTo>
                      <a:pt x="4601" y="255"/>
                    </a:lnTo>
                    <a:lnTo>
                      <a:pt x="4293" y="146"/>
                    </a:lnTo>
                    <a:lnTo>
                      <a:pt x="3985" y="73"/>
                    </a:lnTo>
                    <a:lnTo>
                      <a:pt x="3659" y="19"/>
                    </a:lnTo>
                    <a:lnTo>
                      <a:pt x="3315" y="1"/>
                    </a:lnTo>
                    <a:close/>
                  </a:path>
                </a:pathLst>
              </a:custGeom>
              <a:solidFill>
                <a:srgbClr val="EDF6F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55" name="Google Shape;1122;p26">
                <a:extLst>
                  <a:ext uri="{FF2B5EF4-FFF2-40B4-BE49-F238E27FC236}">
                    <a16:creationId xmlns:a16="http://schemas.microsoft.com/office/drawing/2014/main" id="{3FC91666-604C-E874-0A20-6637266A5DF8}"/>
                  </a:ext>
                </a:extLst>
              </p:cNvPr>
              <p:cNvSpPr/>
              <p:nvPr/>
            </p:nvSpPr>
            <p:spPr>
              <a:xfrm>
                <a:off x="5540906" y="4727675"/>
                <a:ext cx="438226" cy="437037"/>
              </a:xfrm>
              <a:custGeom>
                <a:avLst/>
                <a:gdLst/>
                <a:ahLst/>
                <a:cxnLst/>
                <a:rect l="l" t="t" r="r" b="b"/>
                <a:pathLst>
                  <a:path w="6630" h="6612" fill="none" extrusionOk="0">
                    <a:moveTo>
                      <a:pt x="6630" y="3315"/>
                    </a:moveTo>
                    <a:lnTo>
                      <a:pt x="6630" y="3315"/>
                    </a:lnTo>
                    <a:lnTo>
                      <a:pt x="6612" y="3641"/>
                    </a:lnTo>
                    <a:lnTo>
                      <a:pt x="6557" y="3967"/>
                    </a:lnTo>
                    <a:lnTo>
                      <a:pt x="6467" y="4293"/>
                    </a:lnTo>
                    <a:lnTo>
                      <a:pt x="6358" y="4601"/>
                    </a:lnTo>
                    <a:lnTo>
                      <a:pt x="6231" y="4891"/>
                    </a:lnTo>
                    <a:lnTo>
                      <a:pt x="6050" y="5163"/>
                    </a:lnTo>
                    <a:lnTo>
                      <a:pt x="5869" y="5416"/>
                    </a:lnTo>
                    <a:lnTo>
                      <a:pt x="5652" y="5652"/>
                    </a:lnTo>
                    <a:lnTo>
                      <a:pt x="5416" y="5869"/>
                    </a:lnTo>
                    <a:lnTo>
                      <a:pt x="5163" y="6050"/>
                    </a:lnTo>
                    <a:lnTo>
                      <a:pt x="4891" y="6213"/>
                    </a:lnTo>
                    <a:lnTo>
                      <a:pt x="4601" y="6358"/>
                    </a:lnTo>
                    <a:lnTo>
                      <a:pt x="4293" y="6467"/>
                    </a:lnTo>
                    <a:lnTo>
                      <a:pt x="3985" y="6557"/>
                    </a:lnTo>
                    <a:lnTo>
                      <a:pt x="3659" y="6594"/>
                    </a:lnTo>
                    <a:lnTo>
                      <a:pt x="3315" y="6612"/>
                    </a:lnTo>
                    <a:lnTo>
                      <a:pt x="3315" y="6612"/>
                    </a:lnTo>
                    <a:lnTo>
                      <a:pt x="2971" y="6594"/>
                    </a:lnTo>
                    <a:lnTo>
                      <a:pt x="2645" y="6557"/>
                    </a:lnTo>
                    <a:lnTo>
                      <a:pt x="2337" y="6467"/>
                    </a:lnTo>
                    <a:lnTo>
                      <a:pt x="2029" y="6358"/>
                    </a:lnTo>
                    <a:lnTo>
                      <a:pt x="1740" y="6213"/>
                    </a:lnTo>
                    <a:lnTo>
                      <a:pt x="1468" y="6050"/>
                    </a:lnTo>
                    <a:lnTo>
                      <a:pt x="1214" y="5869"/>
                    </a:lnTo>
                    <a:lnTo>
                      <a:pt x="979" y="5652"/>
                    </a:lnTo>
                    <a:lnTo>
                      <a:pt x="762" y="5416"/>
                    </a:lnTo>
                    <a:lnTo>
                      <a:pt x="562" y="5163"/>
                    </a:lnTo>
                    <a:lnTo>
                      <a:pt x="399" y="4891"/>
                    </a:lnTo>
                    <a:lnTo>
                      <a:pt x="254" y="4601"/>
                    </a:lnTo>
                    <a:lnTo>
                      <a:pt x="146" y="4293"/>
                    </a:lnTo>
                    <a:lnTo>
                      <a:pt x="73" y="3967"/>
                    </a:lnTo>
                    <a:lnTo>
                      <a:pt x="19" y="3641"/>
                    </a:lnTo>
                    <a:lnTo>
                      <a:pt x="1" y="3315"/>
                    </a:lnTo>
                    <a:lnTo>
                      <a:pt x="1" y="3315"/>
                    </a:lnTo>
                    <a:lnTo>
                      <a:pt x="19" y="2971"/>
                    </a:lnTo>
                    <a:lnTo>
                      <a:pt x="73" y="2645"/>
                    </a:lnTo>
                    <a:lnTo>
                      <a:pt x="146" y="2319"/>
                    </a:lnTo>
                    <a:lnTo>
                      <a:pt x="254" y="2030"/>
                    </a:lnTo>
                    <a:lnTo>
                      <a:pt x="399" y="1740"/>
                    </a:lnTo>
                    <a:lnTo>
                      <a:pt x="562" y="1468"/>
                    </a:lnTo>
                    <a:lnTo>
                      <a:pt x="762" y="1196"/>
                    </a:lnTo>
                    <a:lnTo>
                      <a:pt x="979" y="961"/>
                    </a:lnTo>
                    <a:lnTo>
                      <a:pt x="1214" y="762"/>
                    </a:lnTo>
                    <a:lnTo>
                      <a:pt x="1468" y="562"/>
                    </a:lnTo>
                    <a:lnTo>
                      <a:pt x="1740" y="399"/>
                    </a:lnTo>
                    <a:lnTo>
                      <a:pt x="2029" y="255"/>
                    </a:lnTo>
                    <a:lnTo>
                      <a:pt x="2337" y="146"/>
                    </a:lnTo>
                    <a:lnTo>
                      <a:pt x="2645" y="73"/>
                    </a:lnTo>
                    <a:lnTo>
                      <a:pt x="2971" y="19"/>
                    </a:lnTo>
                    <a:lnTo>
                      <a:pt x="3315" y="1"/>
                    </a:lnTo>
                    <a:lnTo>
                      <a:pt x="3315" y="1"/>
                    </a:lnTo>
                    <a:lnTo>
                      <a:pt x="3659" y="19"/>
                    </a:lnTo>
                    <a:lnTo>
                      <a:pt x="3985" y="73"/>
                    </a:lnTo>
                    <a:lnTo>
                      <a:pt x="4293" y="146"/>
                    </a:lnTo>
                    <a:lnTo>
                      <a:pt x="4601" y="255"/>
                    </a:lnTo>
                    <a:lnTo>
                      <a:pt x="4891" y="399"/>
                    </a:lnTo>
                    <a:lnTo>
                      <a:pt x="5163" y="562"/>
                    </a:lnTo>
                    <a:lnTo>
                      <a:pt x="5416" y="762"/>
                    </a:lnTo>
                    <a:lnTo>
                      <a:pt x="5652" y="961"/>
                    </a:lnTo>
                    <a:lnTo>
                      <a:pt x="5869" y="1196"/>
                    </a:lnTo>
                    <a:lnTo>
                      <a:pt x="6050" y="1468"/>
                    </a:lnTo>
                    <a:lnTo>
                      <a:pt x="6231" y="1740"/>
                    </a:lnTo>
                    <a:lnTo>
                      <a:pt x="6358" y="2030"/>
                    </a:lnTo>
                    <a:lnTo>
                      <a:pt x="6467" y="2319"/>
                    </a:lnTo>
                    <a:lnTo>
                      <a:pt x="6557" y="2645"/>
                    </a:lnTo>
                    <a:lnTo>
                      <a:pt x="6612" y="2971"/>
                    </a:lnTo>
                    <a:lnTo>
                      <a:pt x="6630" y="331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3" name="Google Shape;1123;p26">
                <a:extLst>
                  <a:ext uri="{FF2B5EF4-FFF2-40B4-BE49-F238E27FC236}">
                    <a16:creationId xmlns:a16="http://schemas.microsoft.com/office/drawing/2014/main" id="{FB6971AC-E408-18F6-CCC5-D6AE2D3E84E3}"/>
                  </a:ext>
                </a:extLst>
              </p:cNvPr>
              <p:cNvSpPr/>
              <p:nvPr/>
            </p:nvSpPr>
            <p:spPr>
              <a:xfrm>
                <a:off x="5612754" y="4762442"/>
                <a:ext cx="331677" cy="329232"/>
              </a:xfrm>
              <a:custGeom>
                <a:avLst/>
                <a:gdLst/>
                <a:ahLst/>
                <a:cxnLst/>
                <a:rect l="l" t="t" r="r" b="b"/>
                <a:pathLst>
                  <a:path w="5018" h="4981" extrusionOk="0">
                    <a:moveTo>
                      <a:pt x="2228" y="0"/>
                    </a:moveTo>
                    <a:lnTo>
                      <a:pt x="1884" y="18"/>
                    </a:lnTo>
                    <a:lnTo>
                      <a:pt x="1558" y="73"/>
                    </a:lnTo>
                    <a:lnTo>
                      <a:pt x="1250" y="163"/>
                    </a:lnTo>
                    <a:lnTo>
                      <a:pt x="960" y="290"/>
                    </a:lnTo>
                    <a:lnTo>
                      <a:pt x="689" y="453"/>
                    </a:lnTo>
                    <a:lnTo>
                      <a:pt x="435" y="652"/>
                    </a:lnTo>
                    <a:lnTo>
                      <a:pt x="200" y="870"/>
                    </a:lnTo>
                    <a:lnTo>
                      <a:pt x="1" y="1105"/>
                    </a:lnTo>
                    <a:lnTo>
                      <a:pt x="182" y="978"/>
                    </a:lnTo>
                    <a:lnTo>
                      <a:pt x="363" y="851"/>
                    </a:lnTo>
                    <a:lnTo>
                      <a:pt x="580" y="761"/>
                    </a:lnTo>
                    <a:lnTo>
                      <a:pt x="779" y="670"/>
                    </a:lnTo>
                    <a:lnTo>
                      <a:pt x="1015" y="598"/>
                    </a:lnTo>
                    <a:lnTo>
                      <a:pt x="1232" y="562"/>
                    </a:lnTo>
                    <a:lnTo>
                      <a:pt x="1468" y="525"/>
                    </a:lnTo>
                    <a:lnTo>
                      <a:pt x="1721" y="507"/>
                    </a:lnTo>
                    <a:lnTo>
                      <a:pt x="1993" y="525"/>
                    </a:lnTo>
                    <a:lnTo>
                      <a:pt x="2283" y="580"/>
                    </a:lnTo>
                    <a:lnTo>
                      <a:pt x="2536" y="634"/>
                    </a:lnTo>
                    <a:lnTo>
                      <a:pt x="2790" y="743"/>
                    </a:lnTo>
                    <a:lnTo>
                      <a:pt x="3043" y="851"/>
                    </a:lnTo>
                    <a:lnTo>
                      <a:pt x="3279" y="996"/>
                    </a:lnTo>
                    <a:lnTo>
                      <a:pt x="3478" y="1159"/>
                    </a:lnTo>
                    <a:lnTo>
                      <a:pt x="3677" y="1341"/>
                    </a:lnTo>
                    <a:lnTo>
                      <a:pt x="3858" y="1540"/>
                    </a:lnTo>
                    <a:lnTo>
                      <a:pt x="4021" y="1739"/>
                    </a:lnTo>
                    <a:lnTo>
                      <a:pt x="4166" y="1974"/>
                    </a:lnTo>
                    <a:lnTo>
                      <a:pt x="4275" y="2228"/>
                    </a:lnTo>
                    <a:lnTo>
                      <a:pt x="4384" y="2482"/>
                    </a:lnTo>
                    <a:lnTo>
                      <a:pt x="4438" y="2735"/>
                    </a:lnTo>
                    <a:lnTo>
                      <a:pt x="4492" y="3025"/>
                    </a:lnTo>
                    <a:lnTo>
                      <a:pt x="4510" y="3297"/>
                    </a:lnTo>
                    <a:lnTo>
                      <a:pt x="4492" y="3532"/>
                    </a:lnTo>
                    <a:lnTo>
                      <a:pt x="4456" y="3767"/>
                    </a:lnTo>
                    <a:lnTo>
                      <a:pt x="4420" y="3985"/>
                    </a:lnTo>
                    <a:lnTo>
                      <a:pt x="4347" y="4202"/>
                    </a:lnTo>
                    <a:lnTo>
                      <a:pt x="4275" y="4420"/>
                    </a:lnTo>
                    <a:lnTo>
                      <a:pt x="4184" y="4619"/>
                    </a:lnTo>
                    <a:lnTo>
                      <a:pt x="4058" y="4800"/>
                    </a:lnTo>
                    <a:lnTo>
                      <a:pt x="3931" y="4981"/>
                    </a:lnTo>
                    <a:lnTo>
                      <a:pt x="4166" y="4782"/>
                    </a:lnTo>
                    <a:lnTo>
                      <a:pt x="4384" y="4546"/>
                    </a:lnTo>
                    <a:lnTo>
                      <a:pt x="4565" y="4293"/>
                    </a:lnTo>
                    <a:lnTo>
                      <a:pt x="4728" y="4021"/>
                    </a:lnTo>
                    <a:lnTo>
                      <a:pt x="4854" y="3731"/>
                    </a:lnTo>
                    <a:lnTo>
                      <a:pt x="4945" y="3441"/>
                    </a:lnTo>
                    <a:lnTo>
                      <a:pt x="4999" y="3115"/>
                    </a:lnTo>
                    <a:lnTo>
                      <a:pt x="5017" y="2789"/>
                    </a:lnTo>
                    <a:lnTo>
                      <a:pt x="4999" y="2500"/>
                    </a:lnTo>
                    <a:lnTo>
                      <a:pt x="4963" y="2228"/>
                    </a:lnTo>
                    <a:lnTo>
                      <a:pt x="4891" y="1956"/>
                    </a:lnTo>
                    <a:lnTo>
                      <a:pt x="4800" y="1703"/>
                    </a:lnTo>
                    <a:lnTo>
                      <a:pt x="4673" y="1449"/>
                    </a:lnTo>
                    <a:lnTo>
                      <a:pt x="4547" y="1232"/>
                    </a:lnTo>
                    <a:lnTo>
                      <a:pt x="4384" y="1014"/>
                    </a:lnTo>
                    <a:lnTo>
                      <a:pt x="4202" y="815"/>
                    </a:lnTo>
                    <a:lnTo>
                      <a:pt x="4003" y="634"/>
                    </a:lnTo>
                    <a:lnTo>
                      <a:pt x="3786" y="471"/>
                    </a:lnTo>
                    <a:lnTo>
                      <a:pt x="3550" y="326"/>
                    </a:lnTo>
                    <a:lnTo>
                      <a:pt x="3315" y="218"/>
                    </a:lnTo>
                    <a:lnTo>
                      <a:pt x="3061" y="127"/>
                    </a:lnTo>
                    <a:lnTo>
                      <a:pt x="2790" y="55"/>
                    </a:lnTo>
                    <a:lnTo>
                      <a:pt x="251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4" name="Google Shape;1124;p26">
                <a:extLst>
                  <a:ext uri="{FF2B5EF4-FFF2-40B4-BE49-F238E27FC236}">
                    <a16:creationId xmlns:a16="http://schemas.microsoft.com/office/drawing/2014/main" id="{26370113-9F44-EF6B-8089-35F864C58BA5}"/>
                  </a:ext>
                </a:extLst>
              </p:cNvPr>
              <p:cNvSpPr/>
              <p:nvPr/>
            </p:nvSpPr>
            <p:spPr>
              <a:xfrm>
                <a:off x="5611564" y="4879764"/>
                <a:ext cx="219113" cy="19399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2935" extrusionOk="0">
                    <a:moveTo>
                      <a:pt x="1630" y="0"/>
                    </a:moveTo>
                    <a:lnTo>
                      <a:pt x="1395" y="36"/>
                    </a:lnTo>
                    <a:lnTo>
                      <a:pt x="1178" y="91"/>
                    </a:lnTo>
                    <a:lnTo>
                      <a:pt x="960" y="163"/>
                    </a:lnTo>
                    <a:lnTo>
                      <a:pt x="761" y="272"/>
                    </a:lnTo>
                    <a:lnTo>
                      <a:pt x="580" y="381"/>
                    </a:lnTo>
                    <a:lnTo>
                      <a:pt x="417" y="507"/>
                    </a:lnTo>
                    <a:lnTo>
                      <a:pt x="272" y="652"/>
                    </a:lnTo>
                    <a:lnTo>
                      <a:pt x="163" y="815"/>
                    </a:lnTo>
                    <a:lnTo>
                      <a:pt x="73" y="978"/>
                    </a:lnTo>
                    <a:lnTo>
                      <a:pt x="19" y="1159"/>
                    </a:lnTo>
                    <a:lnTo>
                      <a:pt x="0" y="1359"/>
                    </a:lnTo>
                    <a:lnTo>
                      <a:pt x="37" y="1558"/>
                    </a:lnTo>
                    <a:lnTo>
                      <a:pt x="91" y="1775"/>
                    </a:lnTo>
                    <a:lnTo>
                      <a:pt x="218" y="1992"/>
                    </a:lnTo>
                    <a:lnTo>
                      <a:pt x="381" y="2210"/>
                    </a:lnTo>
                    <a:lnTo>
                      <a:pt x="489" y="2337"/>
                    </a:lnTo>
                    <a:lnTo>
                      <a:pt x="616" y="2445"/>
                    </a:lnTo>
                    <a:lnTo>
                      <a:pt x="761" y="2554"/>
                    </a:lnTo>
                    <a:lnTo>
                      <a:pt x="906" y="2645"/>
                    </a:lnTo>
                    <a:lnTo>
                      <a:pt x="1069" y="2717"/>
                    </a:lnTo>
                    <a:lnTo>
                      <a:pt x="1232" y="2789"/>
                    </a:lnTo>
                    <a:lnTo>
                      <a:pt x="1395" y="2844"/>
                    </a:lnTo>
                    <a:lnTo>
                      <a:pt x="1576" y="2880"/>
                    </a:lnTo>
                    <a:lnTo>
                      <a:pt x="1793" y="2916"/>
                    </a:lnTo>
                    <a:lnTo>
                      <a:pt x="2011" y="2934"/>
                    </a:lnTo>
                    <a:lnTo>
                      <a:pt x="2156" y="2916"/>
                    </a:lnTo>
                    <a:lnTo>
                      <a:pt x="2301" y="2916"/>
                    </a:lnTo>
                    <a:lnTo>
                      <a:pt x="2427" y="2880"/>
                    </a:lnTo>
                    <a:lnTo>
                      <a:pt x="2572" y="2844"/>
                    </a:lnTo>
                    <a:lnTo>
                      <a:pt x="2681" y="2789"/>
                    </a:lnTo>
                    <a:lnTo>
                      <a:pt x="2790" y="2735"/>
                    </a:lnTo>
                    <a:lnTo>
                      <a:pt x="2898" y="2663"/>
                    </a:lnTo>
                    <a:lnTo>
                      <a:pt x="2989" y="2572"/>
                    </a:lnTo>
                    <a:lnTo>
                      <a:pt x="3079" y="2482"/>
                    </a:lnTo>
                    <a:lnTo>
                      <a:pt x="3152" y="2391"/>
                    </a:lnTo>
                    <a:lnTo>
                      <a:pt x="3206" y="2282"/>
                    </a:lnTo>
                    <a:lnTo>
                      <a:pt x="3261" y="2155"/>
                    </a:lnTo>
                    <a:lnTo>
                      <a:pt x="3297" y="2029"/>
                    </a:lnTo>
                    <a:lnTo>
                      <a:pt x="3315" y="1884"/>
                    </a:lnTo>
                    <a:lnTo>
                      <a:pt x="3315" y="1576"/>
                    </a:lnTo>
                    <a:lnTo>
                      <a:pt x="3315" y="1359"/>
                    </a:lnTo>
                    <a:lnTo>
                      <a:pt x="3297" y="1159"/>
                    </a:lnTo>
                    <a:lnTo>
                      <a:pt x="3242" y="942"/>
                    </a:lnTo>
                    <a:lnTo>
                      <a:pt x="3170" y="743"/>
                    </a:lnTo>
                    <a:lnTo>
                      <a:pt x="3079" y="580"/>
                    </a:lnTo>
                    <a:lnTo>
                      <a:pt x="2953" y="435"/>
                    </a:lnTo>
                    <a:lnTo>
                      <a:pt x="2808" y="308"/>
                    </a:lnTo>
                    <a:lnTo>
                      <a:pt x="2663" y="199"/>
                    </a:lnTo>
                    <a:lnTo>
                      <a:pt x="2482" y="109"/>
                    </a:lnTo>
                    <a:lnTo>
                      <a:pt x="2301" y="55"/>
                    </a:lnTo>
                    <a:lnTo>
                      <a:pt x="2101" y="18"/>
                    </a:lnTo>
                    <a:lnTo>
                      <a:pt x="1920" y="0"/>
                    </a:lnTo>
                    <a:close/>
                  </a:path>
                </a:pathLst>
              </a:custGeom>
              <a:solidFill>
                <a:srgbClr val="D8EBF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15" name="Google Shape;1125;p26">
                <a:extLst>
                  <a:ext uri="{FF2B5EF4-FFF2-40B4-BE49-F238E27FC236}">
                    <a16:creationId xmlns:a16="http://schemas.microsoft.com/office/drawing/2014/main" id="{7AC9CD5E-BD0C-B7A9-E2B2-FAAB45D8CAA8}"/>
                  </a:ext>
                </a:extLst>
              </p:cNvPr>
              <p:cNvSpPr/>
              <p:nvPr/>
            </p:nvSpPr>
            <p:spPr>
              <a:xfrm>
                <a:off x="5611564" y="4879764"/>
                <a:ext cx="219113" cy="19399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2935" fill="none" extrusionOk="0">
                    <a:moveTo>
                      <a:pt x="1848" y="0"/>
                    </a:moveTo>
                    <a:lnTo>
                      <a:pt x="1848" y="0"/>
                    </a:lnTo>
                    <a:lnTo>
                      <a:pt x="1630" y="0"/>
                    </a:lnTo>
                    <a:lnTo>
                      <a:pt x="1395" y="36"/>
                    </a:lnTo>
                    <a:lnTo>
                      <a:pt x="1178" y="91"/>
                    </a:lnTo>
                    <a:lnTo>
                      <a:pt x="960" y="163"/>
                    </a:lnTo>
                    <a:lnTo>
                      <a:pt x="761" y="272"/>
                    </a:lnTo>
                    <a:lnTo>
                      <a:pt x="580" y="381"/>
                    </a:lnTo>
                    <a:lnTo>
                      <a:pt x="417" y="507"/>
                    </a:lnTo>
                    <a:lnTo>
                      <a:pt x="272" y="652"/>
                    </a:lnTo>
                    <a:lnTo>
                      <a:pt x="163" y="815"/>
                    </a:lnTo>
                    <a:lnTo>
                      <a:pt x="73" y="978"/>
                    </a:lnTo>
                    <a:lnTo>
                      <a:pt x="19" y="1159"/>
                    </a:lnTo>
                    <a:lnTo>
                      <a:pt x="0" y="1359"/>
                    </a:lnTo>
                    <a:lnTo>
                      <a:pt x="37" y="1558"/>
                    </a:lnTo>
                    <a:lnTo>
                      <a:pt x="91" y="1775"/>
                    </a:lnTo>
                    <a:lnTo>
                      <a:pt x="218" y="1992"/>
                    </a:lnTo>
                    <a:lnTo>
                      <a:pt x="381" y="2210"/>
                    </a:lnTo>
                    <a:lnTo>
                      <a:pt x="381" y="2210"/>
                    </a:lnTo>
                    <a:lnTo>
                      <a:pt x="489" y="2337"/>
                    </a:lnTo>
                    <a:lnTo>
                      <a:pt x="616" y="2445"/>
                    </a:lnTo>
                    <a:lnTo>
                      <a:pt x="761" y="2554"/>
                    </a:lnTo>
                    <a:lnTo>
                      <a:pt x="906" y="2645"/>
                    </a:lnTo>
                    <a:lnTo>
                      <a:pt x="1069" y="2717"/>
                    </a:lnTo>
                    <a:lnTo>
                      <a:pt x="1232" y="2789"/>
                    </a:lnTo>
                    <a:lnTo>
                      <a:pt x="1395" y="2844"/>
                    </a:lnTo>
                    <a:lnTo>
                      <a:pt x="1576" y="2880"/>
                    </a:lnTo>
                    <a:lnTo>
                      <a:pt x="1576" y="2880"/>
                    </a:lnTo>
                    <a:lnTo>
                      <a:pt x="1793" y="2916"/>
                    </a:lnTo>
                    <a:lnTo>
                      <a:pt x="2011" y="2934"/>
                    </a:lnTo>
                    <a:lnTo>
                      <a:pt x="2011" y="2934"/>
                    </a:lnTo>
                    <a:lnTo>
                      <a:pt x="2156" y="2916"/>
                    </a:lnTo>
                    <a:lnTo>
                      <a:pt x="2301" y="2916"/>
                    </a:lnTo>
                    <a:lnTo>
                      <a:pt x="2427" y="2880"/>
                    </a:lnTo>
                    <a:lnTo>
                      <a:pt x="2572" y="2844"/>
                    </a:lnTo>
                    <a:lnTo>
                      <a:pt x="2572" y="2844"/>
                    </a:lnTo>
                    <a:lnTo>
                      <a:pt x="2681" y="2789"/>
                    </a:lnTo>
                    <a:lnTo>
                      <a:pt x="2790" y="2735"/>
                    </a:lnTo>
                    <a:lnTo>
                      <a:pt x="2898" y="2663"/>
                    </a:lnTo>
                    <a:lnTo>
                      <a:pt x="2989" y="2572"/>
                    </a:lnTo>
                    <a:lnTo>
                      <a:pt x="3079" y="2482"/>
                    </a:lnTo>
                    <a:lnTo>
                      <a:pt x="3152" y="2391"/>
                    </a:lnTo>
                    <a:lnTo>
                      <a:pt x="3206" y="2282"/>
                    </a:lnTo>
                    <a:lnTo>
                      <a:pt x="3261" y="2155"/>
                    </a:lnTo>
                    <a:lnTo>
                      <a:pt x="3261" y="2155"/>
                    </a:lnTo>
                    <a:lnTo>
                      <a:pt x="3297" y="2029"/>
                    </a:lnTo>
                    <a:lnTo>
                      <a:pt x="3315" y="1884"/>
                    </a:lnTo>
                    <a:lnTo>
                      <a:pt x="3315" y="1576"/>
                    </a:lnTo>
                    <a:lnTo>
                      <a:pt x="3315" y="1576"/>
                    </a:lnTo>
                    <a:lnTo>
                      <a:pt x="3315" y="1359"/>
                    </a:lnTo>
                    <a:lnTo>
                      <a:pt x="3297" y="1159"/>
                    </a:lnTo>
                    <a:lnTo>
                      <a:pt x="3242" y="942"/>
                    </a:lnTo>
                    <a:lnTo>
                      <a:pt x="3170" y="743"/>
                    </a:lnTo>
                    <a:lnTo>
                      <a:pt x="3170" y="743"/>
                    </a:lnTo>
                    <a:lnTo>
                      <a:pt x="3079" y="580"/>
                    </a:lnTo>
                    <a:lnTo>
                      <a:pt x="2953" y="435"/>
                    </a:lnTo>
                    <a:lnTo>
                      <a:pt x="2808" y="308"/>
                    </a:lnTo>
                    <a:lnTo>
                      <a:pt x="2663" y="199"/>
                    </a:lnTo>
                    <a:lnTo>
                      <a:pt x="2482" y="109"/>
                    </a:lnTo>
                    <a:lnTo>
                      <a:pt x="2301" y="55"/>
                    </a:lnTo>
                    <a:lnTo>
                      <a:pt x="2101" y="18"/>
                    </a:lnTo>
                    <a:lnTo>
                      <a:pt x="1920" y="0"/>
                    </a:lnTo>
                    <a:lnTo>
                      <a:pt x="1920" y="0"/>
                    </a:lnTo>
                    <a:lnTo>
                      <a:pt x="184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2921" name="Google Shape;1126;p26">
            <a:extLst>
              <a:ext uri="{FF2B5EF4-FFF2-40B4-BE49-F238E27FC236}">
                <a16:creationId xmlns:a16="http://schemas.microsoft.com/office/drawing/2014/main" id="{80A23868-28E0-684B-B9BB-ABE95A481B6D}"/>
              </a:ext>
            </a:extLst>
          </p:cNvPr>
          <p:cNvGrpSpPr/>
          <p:nvPr/>
        </p:nvGrpSpPr>
        <p:grpSpPr>
          <a:xfrm>
            <a:off x="8717427" y="4623138"/>
            <a:ext cx="285417" cy="284642"/>
            <a:chOff x="5540906" y="4727675"/>
            <a:chExt cx="438226" cy="437037"/>
          </a:xfrm>
        </p:grpSpPr>
        <p:sp>
          <p:nvSpPr>
            <p:cNvPr id="2922" name="Google Shape;1127;p26">
              <a:extLst>
                <a:ext uri="{FF2B5EF4-FFF2-40B4-BE49-F238E27FC236}">
                  <a16:creationId xmlns:a16="http://schemas.microsoft.com/office/drawing/2014/main" id="{6938E563-2C0C-6CA8-17BA-3F5E04125860}"/>
                </a:ext>
              </a:extLst>
            </p:cNvPr>
            <p:cNvSpPr/>
            <p:nvPr/>
          </p:nvSpPr>
          <p:spPr>
            <a:xfrm>
              <a:off x="5540906" y="4727675"/>
              <a:ext cx="438226" cy="437037"/>
            </a:xfrm>
            <a:custGeom>
              <a:avLst/>
              <a:gdLst/>
              <a:ahLst/>
              <a:cxnLst/>
              <a:rect l="l" t="t" r="r" b="b"/>
              <a:pathLst>
                <a:path w="6630" h="6612" extrusionOk="0">
                  <a:moveTo>
                    <a:pt x="3315" y="1"/>
                  </a:moveTo>
                  <a:lnTo>
                    <a:pt x="2971" y="19"/>
                  </a:lnTo>
                  <a:lnTo>
                    <a:pt x="2645" y="73"/>
                  </a:lnTo>
                  <a:lnTo>
                    <a:pt x="2337" y="146"/>
                  </a:lnTo>
                  <a:lnTo>
                    <a:pt x="2029" y="255"/>
                  </a:lnTo>
                  <a:lnTo>
                    <a:pt x="1740" y="399"/>
                  </a:lnTo>
                  <a:lnTo>
                    <a:pt x="1468" y="562"/>
                  </a:lnTo>
                  <a:lnTo>
                    <a:pt x="1214" y="762"/>
                  </a:lnTo>
                  <a:lnTo>
                    <a:pt x="979" y="961"/>
                  </a:lnTo>
                  <a:lnTo>
                    <a:pt x="762" y="1196"/>
                  </a:lnTo>
                  <a:lnTo>
                    <a:pt x="562" y="1468"/>
                  </a:lnTo>
                  <a:lnTo>
                    <a:pt x="399" y="1740"/>
                  </a:lnTo>
                  <a:lnTo>
                    <a:pt x="254" y="2030"/>
                  </a:lnTo>
                  <a:lnTo>
                    <a:pt x="146" y="2319"/>
                  </a:lnTo>
                  <a:lnTo>
                    <a:pt x="73" y="2645"/>
                  </a:lnTo>
                  <a:lnTo>
                    <a:pt x="19" y="2971"/>
                  </a:lnTo>
                  <a:lnTo>
                    <a:pt x="1" y="3315"/>
                  </a:lnTo>
                  <a:lnTo>
                    <a:pt x="19" y="3641"/>
                  </a:lnTo>
                  <a:lnTo>
                    <a:pt x="73" y="3967"/>
                  </a:lnTo>
                  <a:lnTo>
                    <a:pt x="146" y="4293"/>
                  </a:lnTo>
                  <a:lnTo>
                    <a:pt x="254" y="4601"/>
                  </a:lnTo>
                  <a:lnTo>
                    <a:pt x="399" y="4891"/>
                  </a:lnTo>
                  <a:lnTo>
                    <a:pt x="562" y="5163"/>
                  </a:lnTo>
                  <a:lnTo>
                    <a:pt x="762" y="5416"/>
                  </a:lnTo>
                  <a:lnTo>
                    <a:pt x="979" y="5652"/>
                  </a:lnTo>
                  <a:lnTo>
                    <a:pt x="1214" y="5869"/>
                  </a:lnTo>
                  <a:lnTo>
                    <a:pt x="1468" y="6050"/>
                  </a:lnTo>
                  <a:lnTo>
                    <a:pt x="1740" y="6213"/>
                  </a:lnTo>
                  <a:lnTo>
                    <a:pt x="2029" y="6358"/>
                  </a:lnTo>
                  <a:lnTo>
                    <a:pt x="2337" y="6467"/>
                  </a:lnTo>
                  <a:lnTo>
                    <a:pt x="2645" y="6557"/>
                  </a:lnTo>
                  <a:lnTo>
                    <a:pt x="2971" y="6594"/>
                  </a:lnTo>
                  <a:lnTo>
                    <a:pt x="3315" y="6612"/>
                  </a:lnTo>
                  <a:lnTo>
                    <a:pt x="3659" y="6594"/>
                  </a:lnTo>
                  <a:lnTo>
                    <a:pt x="3985" y="6557"/>
                  </a:lnTo>
                  <a:lnTo>
                    <a:pt x="4293" y="6467"/>
                  </a:lnTo>
                  <a:lnTo>
                    <a:pt x="4601" y="6358"/>
                  </a:lnTo>
                  <a:lnTo>
                    <a:pt x="4891" y="6213"/>
                  </a:lnTo>
                  <a:lnTo>
                    <a:pt x="5163" y="6050"/>
                  </a:lnTo>
                  <a:lnTo>
                    <a:pt x="5416" y="5869"/>
                  </a:lnTo>
                  <a:lnTo>
                    <a:pt x="5652" y="5652"/>
                  </a:lnTo>
                  <a:lnTo>
                    <a:pt x="5869" y="5416"/>
                  </a:lnTo>
                  <a:lnTo>
                    <a:pt x="6050" y="5163"/>
                  </a:lnTo>
                  <a:lnTo>
                    <a:pt x="6231" y="4891"/>
                  </a:lnTo>
                  <a:lnTo>
                    <a:pt x="6358" y="4601"/>
                  </a:lnTo>
                  <a:lnTo>
                    <a:pt x="6467" y="4293"/>
                  </a:lnTo>
                  <a:lnTo>
                    <a:pt x="6557" y="3967"/>
                  </a:lnTo>
                  <a:lnTo>
                    <a:pt x="6612" y="3641"/>
                  </a:lnTo>
                  <a:lnTo>
                    <a:pt x="6630" y="3315"/>
                  </a:lnTo>
                  <a:lnTo>
                    <a:pt x="6612" y="2971"/>
                  </a:lnTo>
                  <a:lnTo>
                    <a:pt x="6557" y="2645"/>
                  </a:lnTo>
                  <a:lnTo>
                    <a:pt x="6467" y="2319"/>
                  </a:lnTo>
                  <a:lnTo>
                    <a:pt x="6358" y="2030"/>
                  </a:lnTo>
                  <a:lnTo>
                    <a:pt x="6231" y="1740"/>
                  </a:lnTo>
                  <a:lnTo>
                    <a:pt x="6050" y="1468"/>
                  </a:lnTo>
                  <a:lnTo>
                    <a:pt x="5869" y="1196"/>
                  </a:lnTo>
                  <a:lnTo>
                    <a:pt x="5652" y="961"/>
                  </a:lnTo>
                  <a:lnTo>
                    <a:pt x="5416" y="762"/>
                  </a:lnTo>
                  <a:lnTo>
                    <a:pt x="5163" y="562"/>
                  </a:lnTo>
                  <a:lnTo>
                    <a:pt x="4891" y="399"/>
                  </a:lnTo>
                  <a:lnTo>
                    <a:pt x="4601" y="255"/>
                  </a:lnTo>
                  <a:lnTo>
                    <a:pt x="4293" y="146"/>
                  </a:lnTo>
                  <a:lnTo>
                    <a:pt x="3985" y="73"/>
                  </a:lnTo>
                  <a:lnTo>
                    <a:pt x="3659" y="19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rgbClr val="EDF6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3" name="Google Shape;1128;p26">
              <a:extLst>
                <a:ext uri="{FF2B5EF4-FFF2-40B4-BE49-F238E27FC236}">
                  <a16:creationId xmlns:a16="http://schemas.microsoft.com/office/drawing/2014/main" id="{0DDC2E54-A43F-6916-2CB5-332C805C5BD2}"/>
                </a:ext>
              </a:extLst>
            </p:cNvPr>
            <p:cNvSpPr/>
            <p:nvPr/>
          </p:nvSpPr>
          <p:spPr>
            <a:xfrm>
              <a:off x="5540906" y="4727675"/>
              <a:ext cx="438226" cy="437037"/>
            </a:xfrm>
            <a:custGeom>
              <a:avLst/>
              <a:gdLst/>
              <a:ahLst/>
              <a:cxnLst/>
              <a:rect l="l" t="t" r="r" b="b"/>
              <a:pathLst>
                <a:path w="6630" h="6612" fill="none" extrusionOk="0">
                  <a:moveTo>
                    <a:pt x="6630" y="3315"/>
                  </a:moveTo>
                  <a:lnTo>
                    <a:pt x="6630" y="3315"/>
                  </a:lnTo>
                  <a:lnTo>
                    <a:pt x="6612" y="3641"/>
                  </a:lnTo>
                  <a:lnTo>
                    <a:pt x="6557" y="3967"/>
                  </a:lnTo>
                  <a:lnTo>
                    <a:pt x="6467" y="4293"/>
                  </a:lnTo>
                  <a:lnTo>
                    <a:pt x="6358" y="4601"/>
                  </a:lnTo>
                  <a:lnTo>
                    <a:pt x="6231" y="4891"/>
                  </a:lnTo>
                  <a:lnTo>
                    <a:pt x="6050" y="5163"/>
                  </a:lnTo>
                  <a:lnTo>
                    <a:pt x="5869" y="5416"/>
                  </a:lnTo>
                  <a:lnTo>
                    <a:pt x="5652" y="5652"/>
                  </a:lnTo>
                  <a:lnTo>
                    <a:pt x="5416" y="5869"/>
                  </a:lnTo>
                  <a:lnTo>
                    <a:pt x="5163" y="6050"/>
                  </a:lnTo>
                  <a:lnTo>
                    <a:pt x="4891" y="6213"/>
                  </a:lnTo>
                  <a:lnTo>
                    <a:pt x="4601" y="6358"/>
                  </a:lnTo>
                  <a:lnTo>
                    <a:pt x="4293" y="6467"/>
                  </a:lnTo>
                  <a:lnTo>
                    <a:pt x="3985" y="6557"/>
                  </a:lnTo>
                  <a:lnTo>
                    <a:pt x="3659" y="6594"/>
                  </a:lnTo>
                  <a:lnTo>
                    <a:pt x="3315" y="6612"/>
                  </a:lnTo>
                  <a:lnTo>
                    <a:pt x="3315" y="6612"/>
                  </a:lnTo>
                  <a:lnTo>
                    <a:pt x="2971" y="6594"/>
                  </a:lnTo>
                  <a:lnTo>
                    <a:pt x="2645" y="6557"/>
                  </a:lnTo>
                  <a:lnTo>
                    <a:pt x="2337" y="6467"/>
                  </a:lnTo>
                  <a:lnTo>
                    <a:pt x="2029" y="6358"/>
                  </a:lnTo>
                  <a:lnTo>
                    <a:pt x="1740" y="6213"/>
                  </a:lnTo>
                  <a:lnTo>
                    <a:pt x="1468" y="6050"/>
                  </a:lnTo>
                  <a:lnTo>
                    <a:pt x="1214" y="5869"/>
                  </a:lnTo>
                  <a:lnTo>
                    <a:pt x="979" y="5652"/>
                  </a:lnTo>
                  <a:lnTo>
                    <a:pt x="762" y="5416"/>
                  </a:lnTo>
                  <a:lnTo>
                    <a:pt x="562" y="5163"/>
                  </a:lnTo>
                  <a:lnTo>
                    <a:pt x="399" y="4891"/>
                  </a:lnTo>
                  <a:lnTo>
                    <a:pt x="254" y="4601"/>
                  </a:lnTo>
                  <a:lnTo>
                    <a:pt x="146" y="4293"/>
                  </a:lnTo>
                  <a:lnTo>
                    <a:pt x="73" y="3967"/>
                  </a:lnTo>
                  <a:lnTo>
                    <a:pt x="19" y="3641"/>
                  </a:lnTo>
                  <a:lnTo>
                    <a:pt x="1" y="3315"/>
                  </a:lnTo>
                  <a:lnTo>
                    <a:pt x="1" y="3315"/>
                  </a:lnTo>
                  <a:lnTo>
                    <a:pt x="19" y="2971"/>
                  </a:lnTo>
                  <a:lnTo>
                    <a:pt x="73" y="2645"/>
                  </a:lnTo>
                  <a:lnTo>
                    <a:pt x="146" y="2319"/>
                  </a:lnTo>
                  <a:lnTo>
                    <a:pt x="254" y="2030"/>
                  </a:lnTo>
                  <a:lnTo>
                    <a:pt x="399" y="1740"/>
                  </a:lnTo>
                  <a:lnTo>
                    <a:pt x="562" y="1468"/>
                  </a:lnTo>
                  <a:lnTo>
                    <a:pt x="762" y="1196"/>
                  </a:lnTo>
                  <a:lnTo>
                    <a:pt x="979" y="961"/>
                  </a:lnTo>
                  <a:lnTo>
                    <a:pt x="1214" y="762"/>
                  </a:lnTo>
                  <a:lnTo>
                    <a:pt x="1468" y="562"/>
                  </a:lnTo>
                  <a:lnTo>
                    <a:pt x="1740" y="399"/>
                  </a:lnTo>
                  <a:lnTo>
                    <a:pt x="2029" y="255"/>
                  </a:lnTo>
                  <a:lnTo>
                    <a:pt x="2337" y="146"/>
                  </a:lnTo>
                  <a:lnTo>
                    <a:pt x="2645" y="73"/>
                  </a:lnTo>
                  <a:lnTo>
                    <a:pt x="2971" y="19"/>
                  </a:lnTo>
                  <a:lnTo>
                    <a:pt x="3315" y="1"/>
                  </a:lnTo>
                  <a:lnTo>
                    <a:pt x="3315" y="1"/>
                  </a:lnTo>
                  <a:lnTo>
                    <a:pt x="3659" y="19"/>
                  </a:lnTo>
                  <a:lnTo>
                    <a:pt x="3985" y="73"/>
                  </a:lnTo>
                  <a:lnTo>
                    <a:pt x="4293" y="146"/>
                  </a:lnTo>
                  <a:lnTo>
                    <a:pt x="4601" y="255"/>
                  </a:lnTo>
                  <a:lnTo>
                    <a:pt x="4891" y="399"/>
                  </a:lnTo>
                  <a:lnTo>
                    <a:pt x="5163" y="562"/>
                  </a:lnTo>
                  <a:lnTo>
                    <a:pt x="5416" y="762"/>
                  </a:lnTo>
                  <a:lnTo>
                    <a:pt x="5652" y="961"/>
                  </a:lnTo>
                  <a:lnTo>
                    <a:pt x="5869" y="1196"/>
                  </a:lnTo>
                  <a:lnTo>
                    <a:pt x="6050" y="1468"/>
                  </a:lnTo>
                  <a:lnTo>
                    <a:pt x="6231" y="1740"/>
                  </a:lnTo>
                  <a:lnTo>
                    <a:pt x="6358" y="2030"/>
                  </a:lnTo>
                  <a:lnTo>
                    <a:pt x="6467" y="2319"/>
                  </a:lnTo>
                  <a:lnTo>
                    <a:pt x="6557" y="2645"/>
                  </a:lnTo>
                  <a:lnTo>
                    <a:pt x="6612" y="2971"/>
                  </a:lnTo>
                  <a:lnTo>
                    <a:pt x="6630" y="33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4" name="Google Shape;1129;p26">
              <a:extLst>
                <a:ext uri="{FF2B5EF4-FFF2-40B4-BE49-F238E27FC236}">
                  <a16:creationId xmlns:a16="http://schemas.microsoft.com/office/drawing/2014/main" id="{CEDBB2C8-EA88-C4B7-18F5-DFE16B8B53B6}"/>
                </a:ext>
              </a:extLst>
            </p:cNvPr>
            <p:cNvSpPr/>
            <p:nvPr/>
          </p:nvSpPr>
          <p:spPr>
            <a:xfrm>
              <a:off x="5612754" y="4762442"/>
              <a:ext cx="331677" cy="329232"/>
            </a:xfrm>
            <a:custGeom>
              <a:avLst/>
              <a:gdLst/>
              <a:ahLst/>
              <a:cxnLst/>
              <a:rect l="l" t="t" r="r" b="b"/>
              <a:pathLst>
                <a:path w="5018" h="4981" extrusionOk="0">
                  <a:moveTo>
                    <a:pt x="2228" y="0"/>
                  </a:moveTo>
                  <a:lnTo>
                    <a:pt x="1884" y="18"/>
                  </a:lnTo>
                  <a:lnTo>
                    <a:pt x="1558" y="73"/>
                  </a:lnTo>
                  <a:lnTo>
                    <a:pt x="1250" y="163"/>
                  </a:lnTo>
                  <a:lnTo>
                    <a:pt x="960" y="290"/>
                  </a:lnTo>
                  <a:lnTo>
                    <a:pt x="689" y="453"/>
                  </a:lnTo>
                  <a:lnTo>
                    <a:pt x="435" y="652"/>
                  </a:lnTo>
                  <a:lnTo>
                    <a:pt x="200" y="870"/>
                  </a:lnTo>
                  <a:lnTo>
                    <a:pt x="1" y="1105"/>
                  </a:lnTo>
                  <a:lnTo>
                    <a:pt x="182" y="978"/>
                  </a:lnTo>
                  <a:lnTo>
                    <a:pt x="363" y="851"/>
                  </a:lnTo>
                  <a:lnTo>
                    <a:pt x="580" y="761"/>
                  </a:lnTo>
                  <a:lnTo>
                    <a:pt x="779" y="670"/>
                  </a:lnTo>
                  <a:lnTo>
                    <a:pt x="1015" y="598"/>
                  </a:lnTo>
                  <a:lnTo>
                    <a:pt x="1232" y="562"/>
                  </a:lnTo>
                  <a:lnTo>
                    <a:pt x="1468" y="525"/>
                  </a:lnTo>
                  <a:lnTo>
                    <a:pt x="1721" y="507"/>
                  </a:lnTo>
                  <a:lnTo>
                    <a:pt x="1993" y="525"/>
                  </a:lnTo>
                  <a:lnTo>
                    <a:pt x="2283" y="580"/>
                  </a:lnTo>
                  <a:lnTo>
                    <a:pt x="2536" y="634"/>
                  </a:lnTo>
                  <a:lnTo>
                    <a:pt x="2790" y="743"/>
                  </a:lnTo>
                  <a:lnTo>
                    <a:pt x="3043" y="851"/>
                  </a:lnTo>
                  <a:lnTo>
                    <a:pt x="3279" y="996"/>
                  </a:lnTo>
                  <a:lnTo>
                    <a:pt x="3478" y="1159"/>
                  </a:lnTo>
                  <a:lnTo>
                    <a:pt x="3677" y="1341"/>
                  </a:lnTo>
                  <a:lnTo>
                    <a:pt x="3858" y="1540"/>
                  </a:lnTo>
                  <a:lnTo>
                    <a:pt x="4021" y="1739"/>
                  </a:lnTo>
                  <a:lnTo>
                    <a:pt x="4166" y="1974"/>
                  </a:lnTo>
                  <a:lnTo>
                    <a:pt x="4275" y="2228"/>
                  </a:lnTo>
                  <a:lnTo>
                    <a:pt x="4384" y="2482"/>
                  </a:lnTo>
                  <a:lnTo>
                    <a:pt x="4438" y="2735"/>
                  </a:lnTo>
                  <a:lnTo>
                    <a:pt x="4492" y="3025"/>
                  </a:lnTo>
                  <a:lnTo>
                    <a:pt x="4510" y="3297"/>
                  </a:lnTo>
                  <a:lnTo>
                    <a:pt x="4492" y="3532"/>
                  </a:lnTo>
                  <a:lnTo>
                    <a:pt x="4456" y="3767"/>
                  </a:lnTo>
                  <a:lnTo>
                    <a:pt x="4420" y="3985"/>
                  </a:lnTo>
                  <a:lnTo>
                    <a:pt x="4347" y="4202"/>
                  </a:lnTo>
                  <a:lnTo>
                    <a:pt x="4275" y="4420"/>
                  </a:lnTo>
                  <a:lnTo>
                    <a:pt x="4184" y="4619"/>
                  </a:lnTo>
                  <a:lnTo>
                    <a:pt x="4058" y="4800"/>
                  </a:lnTo>
                  <a:lnTo>
                    <a:pt x="3931" y="4981"/>
                  </a:lnTo>
                  <a:lnTo>
                    <a:pt x="4166" y="4782"/>
                  </a:lnTo>
                  <a:lnTo>
                    <a:pt x="4384" y="4546"/>
                  </a:lnTo>
                  <a:lnTo>
                    <a:pt x="4565" y="4293"/>
                  </a:lnTo>
                  <a:lnTo>
                    <a:pt x="4728" y="4021"/>
                  </a:lnTo>
                  <a:lnTo>
                    <a:pt x="4854" y="3731"/>
                  </a:lnTo>
                  <a:lnTo>
                    <a:pt x="4945" y="3441"/>
                  </a:lnTo>
                  <a:lnTo>
                    <a:pt x="4999" y="3115"/>
                  </a:lnTo>
                  <a:lnTo>
                    <a:pt x="5017" y="2789"/>
                  </a:lnTo>
                  <a:lnTo>
                    <a:pt x="4999" y="2500"/>
                  </a:lnTo>
                  <a:lnTo>
                    <a:pt x="4963" y="2228"/>
                  </a:lnTo>
                  <a:lnTo>
                    <a:pt x="4891" y="1956"/>
                  </a:lnTo>
                  <a:lnTo>
                    <a:pt x="4800" y="1703"/>
                  </a:lnTo>
                  <a:lnTo>
                    <a:pt x="4673" y="1449"/>
                  </a:lnTo>
                  <a:lnTo>
                    <a:pt x="4547" y="1232"/>
                  </a:lnTo>
                  <a:lnTo>
                    <a:pt x="4384" y="1014"/>
                  </a:lnTo>
                  <a:lnTo>
                    <a:pt x="4202" y="815"/>
                  </a:lnTo>
                  <a:lnTo>
                    <a:pt x="4003" y="634"/>
                  </a:lnTo>
                  <a:lnTo>
                    <a:pt x="3786" y="471"/>
                  </a:lnTo>
                  <a:lnTo>
                    <a:pt x="3550" y="326"/>
                  </a:lnTo>
                  <a:lnTo>
                    <a:pt x="3315" y="218"/>
                  </a:lnTo>
                  <a:lnTo>
                    <a:pt x="3061" y="127"/>
                  </a:lnTo>
                  <a:lnTo>
                    <a:pt x="2790" y="55"/>
                  </a:lnTo>
                  <a:lnTo>
                    <a:pt x="25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5" name="Google Shape;1130;p26">
              <a:extLst>
                <a:ext uri="{FF2B5EF4-FFF2-40B4-BE49-F238E27FC236}">
                  <a16:creationId xmlns:a16="http://schemas.microsoft.com/office/drawing/2014/main" id="{C78F784D-1599-916A-FB88-935EEB5C884F}"/>
                </a:ext>
              </a:extLst>
            </p:cNvPr>
            <p:cNvSpPr/>
            <p:nvPr/>
          </p:nvSpPr>
          <p:spPr>
            <a:xfrm>
              <a:off x="5611564" y="4879764"/>
              <a:ext cx="219113" cy="193996"/>
            </a:xfrm>
            <a:custGeom>
              <a:avLst/>
              <a:gdLst/>
              <a:ahLst/>
              <a:cxnLst/>
              <a:rect l="l" t="t" r="r" b="b"/>
              <a:pathLst>
                <a:path w="3315" h="2935" extrusionOk="0">
                  <a:moveTo>
                    <a:pt x="1630" y="0"/>
                  </a:moveTo>
                  <a:lnTo>
                    <a:pt x="1395" y="36"/>
                  </a:lnTo>
                  <a:lnTo>
                    <a:pt x="1178" y="91"/>
                  </a:lnTo>
                  <a:lnTo>
                    <a:pt x="960" y="163"/>
                  </a:lnTo>
                  <a:lnTo>
                    <a:pt x="761" y="272"/>
                  </a:lnTo>
                  <a:lnTo>
                    <a:pt x="580" y="381"/>
                  </a:lnTo>
                  <a:lnTo>
                    <a:pt x="417" y="507"/>
                  </a:lnTo>
                  <a:lnTo>
                    <a:pt x="272" y="652"/>
                  </a:lnTo>
                  <a:lnTo>
                    <a:pt x="163" y="815"/>
                  </a:lnTo>
                  <a:lnTo>
                    <a:pt x="73" y="978"/>
                  </a:lnTo>
                  <a:lnTo>
                    <a:pt x="19" y="1159"/>
                  </a:lnTo>
                  <a:lnTo>
                    <a:pt x="0" y="1359"/>
                  </a:lnTo>
                  <a:lnTo>
                    <a:pt x="37" y="1558"/>
                  </a:lnTo>
                  <a:lnTo>
                    <a:pt x="91" y="1775"/>
                  </a:lnTo>
                  <a:lnTo>
                    <a:pt x="218" y="1992"/>
                  </a:lnTo>
                  <a:lnTo>
                    <a:pt x="381" y="2210"/>
                  </a:lnTo>
                  <a:lnTo>
                    <a:pt x="489" y="2337"/>
                  </a:lnTo>
                  <a:lnTo>
                    <a:pt x="616" y="2445"/>
                  </a:lnTo>
                  <a:lnTo>
                    <a:pt x="761" y="2554"/>
                  </a:lnTo>
                  <a:lnTo>
                    <a:pt x="906" y="2645"/>
                  </a:lnTo>
                  <a:lnTo>
                    <a:pt x="1069" y="2717"/>
                  </a:lnTo>
                  <a:lnTo>
                    <a:pt x="1232" y="2789"/>
                  </a:lnTo>
                  <a:lnTo>
                    <a:pt x="1395" y="2844"/>
                  </a:lnTo>
                  <a:lnTo>
                    <a:pt x="1576" y="2880"/>
                  </a:lnTo>
                  <a:lnTo>
                    <a:pt x="1793" y="2916"/>
                  </a:lnTo>
                  <a:lnTo>
                    <a:pt x="2011" y="2934"/>
                  </a:lnTo>
                  <a:lnTo>
                    <a:pt x="2156" y="2916"/>
                  </a:lnTo>
                  <a:lnTo>
                    <a:pt x="2301" y="2916"/>
                  </a:lnTo>
                  <a:lnTo>
                    <a:pt x="2427" y="2880"/>
                  </a:lnTo>
                  <a:lnTo>
                    <a:pt x="2572" y="2844"/>
                  </a:lnTo>
                  <a:lnTo>
                    <a:pt x="2681" y="2789"/>
                  </a:lnTo>
                  <a:lnTo>
                    <a:pt x="2790" y="2735"/>
                  </a:lnTo>
                  <a:lnTo>
                    <a:pt x="2898" y="2663"/>
                  </a:lnTo>
                  <a:lnTo>
                    <a:pt x="2989" y="2572"/>
                  </a:lnTo>
                  <a:lnTo>
                    <a:pt x="3079" y="2482"/>
                  </a:lnTo>
                  <a:lnTo>
                    <a:pt x="3152" y="2391"/>
                  </a:lnTo>
                  <a:lnTo>
                    <a:pt x="3206" y="2282"/>
                  </a:lnTo>
                  <a:lnTo>
                    <a:pt x="3261" y="2155"/>
                  </a:lnTo>
                  <a:lnTo>
                    <a:pt x="3297" y="2029"/>
                  </a:lnTo>
                  <a:lnTo>
                    <a:pt x="3315" y="1884"/>
                  </a:lnTo>
                  <a:lnTo>
                    <a:pt x="3315" y="1576"/>
                  </a:lnTo>
                  <a:lnTo>
                    <a:pt x="3315" y="1359"/>
                  </a:lnTo>
                  <a:lnTo>
                    <a:pt x="3297" y="1159"/>
                  </a:lnTo>
                  <a:lnTo>
                    <a:pt x="3242" y="942"/>
                  </a:lnTo>
                  <a:lnTo>
                    <a:pt x="3170" y="743"/>
                  </a:lnTo>
                  <a:lnTo>
                    <a:pt x="3079" y="580"/>
                  </a:lnTo>
                  <a:lnTo>
                    <a:pt x="2953" y="435"/>
                  </a:lnTo>
                  <a:lnTo>
                    <a:pt x="2808" y="308"/>
                  </a:lnTo>
                  <a:lnTo>
                    <a:pt x="2663" y="199"/>
                  </a:lnTo>
                  <a:lnTo>
                    <a:pt x="2482" y="109"/>
                  </a:lnTo>
                  <a:lnTo>
                    <a:pt x="2301" y="55"/>
                  </a:lnTo>
                  <a:lnTo>
                    <a:pt x="2101" y="18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rgbClr val="D8E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6" name="Google Shape;1131;p26">
              <a:extLst>
                <a:ext uri="{FF2B5EF4-FFF2-40B4-BE49-F238E27FC236}">
                  <a16:creationId xmlns:a16="http://schemas.microsoft.com/office/drawing/2014/main" id="{097BE12E-4C46-1C02-54FB-5AFF8D3869CA}"/>
                </a:ext>
              </a:extLst>
            </p:cNvPr>
            <p:cNvSpPr/>
            <p:nvPr/>
          </p:nvSpPr>
          <p:spPr>
            <a:xfrm>
              <a:off x="5611564" y="4879764"/>
              <a:ext cx="219113" cy="193996"/>
            </a:xfrm>
            <a:custGeom>
              <a:avLst/>
              <a:gdLst/>
              <a:ahLst/>
              <a:cxnLst/>
              <a:rect l="l" t="t" r="r" b="b"/>
              <a:pathLst>
                <a:path w="3315" h="2935" fill="none" extrusionOk="0">
                  <a:moveTo>
                    <a:pt x="1848" y="0"/>
                  </a:moveTo>
                  <a:lnTo>
                    <a:pt x="1848" y="0"/>
                  </a:lnTo>
                  <a:lnTo>
                    <a:pt x="1630" y="0"/>
                  </a:lnTo>
                  <a:lnTo>
                    <a:pt x="1395" y="36"/>
                  </a:lnTo>
                  <a:lnTo>
                    <a:pt x="1178" y="91"/>
                  </a:lnTo>
                  <a:lnTo>
                    <a:pt x="960" y="163"/>
                  </a:lnTo>
                  <a:lnTo>
                    <a:pt x="761" y="272"/>
                  </a:lnTo>
                  <a:lnTo>
                    <a:pt x="580" y="381"/>
                  </a:lnTo>
                  <a:lnTo>
                    <a:pt x="417" y="507"/>
                  </a:lnTo>
                  <a:lnTo>
                    <a:pt x="272" y="652"/>
                  </a:lnTo>
                  <a:lnTo>
                    <a:pt x="163" y="815"/>
                  </a:lnTo>
                  <a:lnTo>
                    <a:pt x="73" y="978"/>
                  </a:lnTo>
                  <a:lnTo>
                    <a:pt x="19" y="1159"/>
                  </a:lnTo>
                  <a:lnTo>
                    <a:pt x="0" y="1359"/>
                  </a:lnTo>
                  <a:lnTo>
                    <a:pt x="37" y="1558"/>
                  </a:lnTo>
                  <a:lnTo>
                    <a:pt x="91" y="1775"/>
                  </a:lnTo>
                  <a:lnTo>
                    <a:pt x="218" y="1992"/>
                  </a:lnTo>
                  <a:lnTo>
                    <a:pt x="381" y="2210"/>
                  </a:lnTo>
                  <a:lnTo>
                    <a:pt x="381" y="2210"/>
                  </a:lnTo>
                  <a:lnTo>
                    <a:pt x="489" y="2337"/>
                  </a:lnTo>
                  <a:lnTo>
                    <a:pt x="616" y="2445"/>
                  </a:lnTo>
                  <a:lnTo>
                    <a:pt x="761" y="2554"/>
                  </a:lnTo>
                  <a:lnTo>
                    <a:pt x="906" y="2645"/>
                  </a:lnTo>
                  <a:lnTo>
                    <a:pt x="1069" y="2717"/>
                  </a:lnTo>
                  <a:lnTo>
                    <a:pt x="1232" y="2789"/>
                  </a:lnTo>
                  <a:lnTo>
                    <a:pt x="1395" y="2844"/>
                  </a:lnTo>
                  <a:lnTo>
                    <a:pt x="1576" y="2880"/>
                  </a:lnTo>
                  <a:lnTo>
                    <a:pt x="1576" y="2880"/>
                  </a:lnTo>
                  <a:lnTo>
                    <a:pt x="1793" y="2916"/>
                  </a:lnTo>
                  <a:lnTo>
                    <a:pt x="2011" y="2934"/>
                  </a:lnTo>
                  <a:lnTo>
                    <a:pt x="2011" y="2934"/>
                  </a:lnTo>
                  <a:lnTo>
                    <a:pt x="2156" y="2916"/>
                  </a:lnTo>
                  <a:lnTo>
                    <a:pt x="2301" y="2916"/>
                  </a:lnTo>
                  <a:lnTo>
                    <a:pt x="2427" y="2880"/>
                  </a:lnTo>
                  <a:lnTo>
                    <a:pt x="2572" y="2844"/>
                  </a:lnTo>
                  <a:lnTo>
                    <a:pt x="2572" y="2844"/>
                  </a:lnTo>
                  <a:lnTo>
                    <a:pt x="2681" y="2789"/>
                  </a:lnTo>
                  <a:lnTo>
                    <a:pt x="2790" y="2735"/>
                  </a:lnTo>
                  <a:lnTo>
                    <a:pt x="2898" y="2663"/>
                  </a:lnTo>
                  <a:lnTo>
                    <a:pt x="2989" y="2572"/>
                  </a:lnTo>
                  <a:lnTo>
                    <a:pt x="3079" y="2482"/>
                  </a:lnTo>
                  <a:lnTo>
                    <a:pt x="3152" y="2391"/>
                  </a:lnTo>
                  <a:lnTo>
                    <a:pt x="3206" y="2282"/>
                  </a:lnTo>
                  <a:lnTo>
                    <a:pt x="3261" y="2155"/>
                  </a:lnTo>
                  <a:lnTo>
                    <a:pt x="3261" y="2155"/>
                  </a:lnTo>
                  <a:lnTo>
                    <a:pt x="3297" y="2029"/>
                  </a:lnTo>
                  <a:lnTo>
                    <a:pt x="3315" y="1884"/>
                  </a:lnTo>
                  <a:lnTo>
                    <a:pt x="3315" y="1576"/>
                  </a:lnTo>
                  <a:lnTo>
                    <a:pt x="3315" y="1576"/>
                  </a:lnTo>
                  <a:lnTo>
                    <a:pt x="3315" y="1359"/>
                  </a:lnTo>
                  <a:lnTo>
                    <a:pt x="3297" y="1159"/>
                  </a:lnTo>
                  <a:lnTo>
                    <a:pt x="3242" y="942"/>
                  </a:lnTo>
                  <a:lnTo>
                    <a:pt x="3170" y="743"/>
                  </a:lnTo>
                  <a:lnTo>
                    <a:pt x="3170" y="743"/>
                  </a:lnTo>
                  <a:lnTo>
                    <a:pt x="3079" y="580"/>
                  </a:lnTo>
                  <a:lnTo>
                    <a:pt x="2953" y="435"/>
                  </a:lnTo>
                  <a:lnTo>
                    <a:pt x="2808" y="308"/>
                  </a:lnTo>
                  <a:lnTo>
                    <a:pt x="2663" y="199"/>
                  </a:lnTo>
                  <a:lnTo>
                    <a:pt x="2482" y="109"/>
                  </a:lnTo>
                  <a:lnTo>
                    <a:pt x="2301" y="55"/>
                  </a:lnTo>
                  <a:lnTo>
                    <a:pt x="2101" y="18"/>
                  </a:lnTo>
                  <a:lnTo>
                    <a:pt x="1920" y="0"/>
                  </a:lnTo>
                  <a:lnTo>
                    <a:pt x="1920" y="0"/>
                  </a:lnTo>
                  <a:lnTo>
                    <a:pt x="184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27" name="Google Shape;1132;p26">
            <a:extLst>
              <a:ext uri="{FF2B5EF4-FFF2-40B4-BE49-F238E27FC236}">
                <a16:creationId xmlns:a16="http://schemas.microsoft.com/office/drawing/2014/main" id="{76622C31-3348-A0AE-E297-115ED36F464F}"/>
              </a:ext>
            </a:extLst>
          </p:cNvPr>
          <p:cNvSpPr/>
          <p:nvPr/>
        </p:nvSpPr>
        <p:spPr>
          <a:xfrm>
            <a:off x="88988" y="930038"/>
            <a:ext cx="366775" cy="366775"/>
          </a:xfrm>
          <a:custGeom>
            <a:avLst/>
            <a:gdLst/>
            <a:ahLst/>
            <a:cxnLst/>
            <a:rect l="l" t="t" r="r" b="b"/>
            <a:pathLst>
              <a:path w="14671" h="14671" extrusionOk="0">
                <a:moveTo>
                  <a:pt x="7336" y="0"/>
                </a:moveTo>
                <a:lnTo>
                  <a:pt x="7318" y="1123"/>
                </a:lnTo>
                <a:lnTo>
                  <a:pt x="7281" y="2137"/>
                </a:lnTo>
                <a:lnTo>
                  <a:pt x="7245" y="2590"/>
                </a:lnTo>
                <a:lnTo>
                  <a:pt x="7191" y="3025"/>
                </a:lnTo>
                <a:lnTo>
                  <a:pt x="7137" y="3441"/>
                </a:lnTo>
                <a:lnTo>
                  <a:pt x="7082" y="3822"/>
                </a:lnTo>
                <a:lnTo>
                  <a:pt x="6992" y="4184"/>
                </a:lnTo>
                <a:lnTo>
                  <a:pt x="6901" y="4510"/>
                </a:lnTo>
                <a:lnTo>
                  <a:pt x="6810" y="4818"/>
                </a:lnTo>
                <a:lnTo>
                  <a:pt x="6684" y="5108"/>
                </a:lnTo>
                <a:lnTo>
                  <a:pt x="6539" y="5379"/>
                </a:lnTo>
                <a:lnTo>
                  <a:pt x="6394" y="5615"/>
                </a:lnTo>
                <a:lnTo>
                  <a:pt x="6231" y="5832"/>
                </a:lnTo>
                <a:lnTo>
                  <a:pt x="6032" y="6049"/>
                </a:lnTo>
                <a:lnTo>
                  <a:pt x="5832" y="6231"/>
                </a:lnTo>
                <a:lnTo>
                  <a:pt x="5615" y="6394"/>
                </a:lnTo>
                <a:lnTo>
                  <a:pt x="5362" y="6557"/>
                </a:lnTo>
                <a:lnTo>
                  <a:pt x="5108" y="6683"/>
                </a:lnTo>
                <a:lnTo>
                  <a:pt x="4818" y="6810"/>
                </a:lnTo>
                <a:lnTo>
                  <a:pt x="4510" y="6901"/>
                </a:lnTo>
                <a:lnTo>
                  <a:pt x="4166" y="6991"/>
                </a:lnTo>
                <a:lnTo>
                  <a:pt x="3822" y="7082"/>
                </a:lnTo>
                <a:lnTo>
                  <a:pt x="3442" y="7136"/>
                </a:lnTo>
                <a:lnTo>
                  <a:pt x="3025" y="7191"/>
                </a:lnTo>
                <a:lnTo>
                  <a:pt x="2590" y="7245"/>
                </a:lnTo>
                <a:lnTo>
                  <a:pt x="2138" y="7281"/>
                </a:lnTo>
                <a:lnTo>
                  <a:pt x="1123" y="7317"/>
                </a:lnTo>
                <a:lnTo>
                  <a:pt x="0" y="7335"/>
                </a:lnTo>
                <a:lnTo>
                  <a:pt x="1123" y="7335"/>
                </a:lnTo>
                <a:lnTo>
                  <a:pt x="2120" y="7390"/>
                </a:lnTo>
                <a:lnTo>
                  <a:pt x="2590" y="7426"/>
                </a:lnTo>
                <a:lnTo>
                  <a:pt x="3025" y="7480"/>
                </a:lnTo>
                <a:lnTo>
                  <a:pt x="3424" y="7535"/>
                </a:lnTo>
                <a:lnTo>
                  <a:pt x="3804" y="7607"/>
                </a:lnTo>
                <a:lnTo>
                  <a:pt x="4166" y="7680"/>
                </a:lnTo>
                <a:lnTo>
                  <a:pt x="4492" y="7770"/>
                </a:lnTo>
                <a:lnTo>
                  <a:pt x="4800" y="7879"/>
                </a:lnTo>
                <a:lnTo>
                  <a:pt x="5090" y="8006"/>
                </a:lnTo>
                <a:lnTo>
                  <a:pt x="5362" y="8150"/>
                </a:lnTo>
                <a:lnTo>
                  <a:pt x="5597" y="8295"/>
                </a:lnTo>
                <a:lnTo>
                  <a:pt x="5832" y="8476"/>
                </a:lnTo>
                <a:lnTo>
                  <a:pt x="6032" y="8658"/>
                </a:lnTo>
                <a:lnTo>
                  <a:pt x="6213" y="8857"/>
                </a:lnTo>
                <a:lnTo>
                  <a:pt x="6394" y="9092"/>
                </a:lnTo>
                <a:lnTo>
                  <a:pt x="6539" y="9328"/>
                </a:lnTo>
                <a:lnTo>
                  <a:pt x="6684" y="9599"/>
                </a:lnTo>
                <a:lnTo>
                  <a:pt x="6792" y="9889"/>
                </a:lnTo>
                <a:lnTo>
                  <a:pt x="6901" y="10197"/>
                </a:lnTo>
                <a:lnTo>
                  <a:pt x="6992" y="10523"/>
                </a:lnTo>
                <a:lnTo>
                  <a:pt x="7082" y="10885"/>
                </a:lnTo>
                <a:lnTo>
                  <a:pt x="7137" y="11266"/>
                </a:lnTo>
                <a:lnTo>
                  <a:pt x="7191" y="11664"/>
                </a:lnTo>
                <a:lnTo>
                  <a:pt x="7245" y="12099"/>
                </a:lnTo>
                <a:lnTo>
                  <a:pt x="7281" y="12552"/>
                </a:lnTo>
                <a:lnTo>
                  <a:pt x="7318" y="13548"/>
                </a:lnTo>
                <a:lnTo>
                  <a:pt x="7336" y="14671"/>
                </a:lnTo>
                <a:lnTo>
                  <a:pt x="7354" y="13566"/>
                </a:lnTo>
                <a:lnTo>
                  <a:pt x="7372" y="13041"/>
                </a:lnTo>
                <a:lnTo>
                  <a:pt x="7408" y="12570"/>
                </a:lnTo>
                <a:lnTo>
                  <a:pt x="7463" y="12117"/>
                </a:lnTo>
                <a:lnTo>
                  <a:pt x="7517" y="11682"/>
                </a:lnTo>
                <a:lnTo>
                  <a:pt x="7589" y="11266"/>
                </a:lnTo>
                <a:lnTo>
                  <a:pt x="7680" y="10903"/>
                </a:lnTo>
                <a:lnTo>
                  <a:pt x="7789" y="10541"/>
                </a:lnTo>
                <a:lnTo>
                  <a:pt x="7897" y="10215"/>
                </a:lnTo>
                <a:lnTo>
                  <a:pt x="8024" y="9907"/>
                </a:lnTo>
                <a:lnTo>
                  <a:pt x="8151" y="9618"/>
                </a:lnTo>
                <a:lnTo>
                  <a:pt x="8314" y="9346"/>
                </a:lnTo>
                <a:lnTo>
                  <a:pt x="8477" y="9092"/>
                </a:lnTo>
                <a:lnTo>
                  <a:pt x="8676" y="8875"/>
                </a:lnTo>
                <a:lnTo>
                  <a:pt x="8875" y="8658"/>
                </a:lnTo>
                <a:lnTo>
                  <a:pt x="9093" y="8476"/>
                </a:lnTo>
                <a:lnTo>
                  <a:pt x="9328" y="8313"/>
                </a:lnTo>
                <a:lnTo>
                  <a:pt x="9582" y="8150"/>
                </a:lnTo>
                <a:lnTo>
                  <a:pt x="9853" y="8006"/>
                </a:lnTo>
                <a:lnTo>
                  <a:pt x="10143" y="7897"/>
                </a:lnTo>
                <a:lnTo>
                  <a:pt x="10451" y="7788"/>
                </a:lnTo>
                <a:lnTo>
                  <a:pt x="10777" y="7680"/>
                </a:lnTo>
                <a:lnTo>
                  <a:pt x="11121" y="7607"/>
                </a:lnTo>
                <a:lnTo>
                  <a:pt x="11501" y="7535"/>
                </a:lnTo>
                <a:lnTo>
                  <a:pt x="11882" y="7480"/>
                </a:lnTo>
                <a:lnTo>
                  <a:pt x="12298" y="7426"/>
                </a:lnTo>
                <a:lnTo>
                  <a:pt x="12715" y="7390"/>
                </a:lnTo>
                <a:lnTo>
                  <a:pt x="13657" y="7354"/>
                </a:lnTo>
                <a:lnTo>
                  <a:pt x="14671" y="7335"/>
                </a:lnTo>
                <a:lnTo>
                  <a:pt x="13621" y="7317"/>
                </a:lnTo>
                <a:lnTo>
                  <a:pt x="12679" y="7281"/>
                </a:lnTo>
                <a:lnTo>
                  <a:pt x="12244" y="7245"/>
                </a:lnTo>
                <a:lnTo>
                  <a:pt x="11827" y="7191"/>
                </a:lnTo>
                <a:lnTo>
                  <a:pt x="11447" y="7136"/>
                </a:lnTo>
                <a:lnTo>
                  <a:pt x="11067" y="7082"/>
                </a:lnTo>
                <a:lnTo>
                  <a:pt x="10723" y="7009"/>
                </a:lnTo>
                <a:lnTo>
                  <a:pt x="10397" y="6919"/>
                </a:lnTo>
                <a:lnTo>
                  <a:pt x="10089" y="6810"/>
                </a:lnTo>
                <a:lnTo>
                  <a:pt x="9799" y="6683"/>
                </a:lnTo>
                <a:lnTo>
                  <a:pt x="9527" y="6557"/>
                </a:lnTo>
                <a:lnTo>
                  <a:pt x="9274" y="6394"/>
                </a:lnTo>
                <a:lnTo>
                  <a:pt x="9038" y="6231"/>
                </a:lnTo>
                <a:lnTo>
                  <a:pt x="8821" y="6049"/>
                </a:lnTo>
                <a:lnTo>
                  <a:pt x="8622" y="5850"/>
                </a:lnTo>
                <a:lnTo>
                  <a:pt x="8441" y="5615"/>
                </a:lnTo>
                <a:lnTo>
                  <a:pt x="8278" y="5379"/>
                </a:lnTo>
                <a:lnTo>
                  <a:pt x="8115" y="5108"/>
                </a:lnTo>
                <a:lnTo>
                  <a:pt x="7988" y="4818"/>
                </a:lnTo>
                <a:lnTo>
                  <a:pt x="7861" y="4510"/>
                </a:lnTo>
                <a:lnTo>
                  <a:pt x="7752" y="4184"/>
                </a:lnTo>
                <a:lnTo>
                  <a:pt x="7662" y="3822"/>
                </a:lnTo>
                <a:lnTo>
                  <a:pt x="7589" y="3441"/>
                </a:lnTo>
                <a:lnTo>
                  <a:pt x="7517" y="3043"/>
                </a:lnTo>
                <a:lnTo>
                  <a:pt x="7463" y="2608"/>
                </a:lnTo>
                <a:lnTo>
                  <a:pt x="7408" y="2137"/>
                </a:lnTo>
                <a:lnTo>
                  <a:pt x="7372" y="1648"/>
                </a:lnTo>
                <a:lnTo>
                  <a:pt x="7354" y="1123"/>
                </a:lnTo>
                <a:lnTo>
                  <a:pt x="73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28" name="Google Shape;1133;p26">
            <a:extLst>
              <a:ext uri="{FF2B5EF4-FFF2-40B4-BE49-F238E27FC236}">
                <a16:creationId xmlns:a16="http://schemas.microsoft.com/office/drawing/2014/main" id="{941926D3-B443-CC80-D415-3CEBC4A45A96}"/>
              </a:ext>
            </a:extLst>
          </p:cNvPr>
          <p:cNvSpPr/>
          <p:nvPr/>
        </p:nvSpPr>
        <p:spPr>
          <a:xfrm>
            <a:off x="346438" y="1387875"/>
            <a:ext cx="366775" cy="366775"/>
          </a:xfrm>
          <a:custGeom>
            <a:avLst/>
            <a:gdLst/>
            <a:ahLst/>
            <a:cxnLst/>
            <a:rect l="l" t="t" r="r" b="b"/>
            <a:pathLst>
              <a:path w="14671" h="14671" extrusionOk="0">
                <a:moveTo>
                  <a:pt x="7336" y="0"/>
                </a:moveTo>
                <a:lnTo>
                  <a:pt x="7318" y="1123"/>
                </a:lnTo>
                <a:lnTo>
                  <a:pt x="7281" y="2137"/>
                </a:lnTo>
                <a:lnTo>
                  <a:pt x="7245" y="2590"/>
                </a:lnTo>
                <a:lnTo>
                  <a:pt x="7191" y="3025"/>
                </a:lnTo>
                <a:lnTo>
                  <a:pt x="7137" y="3441"/>
                </a:lnTo>
                <a:lnTo>
                  <a:pt x="7082" y="3822"/>
                </a:lnTo>
                <a:lnTo>
                  <a:pt x="6992" y="4184"/>
                </a:lnTo>
                <a:lnTo>
                  <a:pt x="6901" y="4510"/>
                </a:lnTo>
                <a:lnTo>
                  <a:pt x="6810" y="4818"/>
                </a:lnTo>
                <a:lnTo>
                  <a:pt x="6684" y="5108"/>
                </a:lnTo>
                <a:lnTo>
                  <a:pt x="6539" y="5379"/>
                </a:lnTo>
                <a:lnTo>
                  <a:pt x="6394" y="5615"/>
                </a:lnTo>
                <a:lnTo>
                  <a:pt x="6231" y="5832"/>
                </a:lnTo>
                <a:lnTo>
                  <a:pt x="6032" y="6049"/>
                </a:lnTo>
                <a:lnTo>
                  <a:pt x="5832" y="6231"/>
                </a:lnTo>
                <a:lnTo>
                  <a:pt x="5615" y="6394"/>
                </a:lnTo>
                <a:lnTo>
                  <a:pt x="5362" y="6557"/>
                </a:lnTo>
                <a:lnTo>
                  <a:pt x="5108" y="6683"/>
                </a:lnTo>
                <a:lnTo>
                  <a:pt x="4818" y="6810"/>
                </a:lnTo>
                <a:lnTo>
                  <a:pt x="4510" y="6901"/>
                </a:lnTo>
                <a:lnTo>
                  <a:pt x="4166" y="6991"/>
                </a:lnTo>
                <a:lnTo>
                  <a:pt x="3822" y="7082"/>
                </a:lnTo>
                <a:lnTo>
                  <a:pt x="3442" y="7136"/>
                </a:lnTo>
                <a:lnTo>
                  <a:pt x="3025" y="7191"/>
                </a:lnTo>
                <a:lnTo>
                  <a:pt x="2590" y="7245"/>
                </a:lnTo>
                <a:lnTo>
                  <a:pt x="2138" y="7281"/>
                </a:lnTo>
                <a:lnTo>
                  <a:pt x="1123" y="7317"/>
                </a:lnTo>
                <a:lnTo>
                  <a:pt x="0" y="7335"/>
                </a:lnTo>
                <a:lnTo>
                  <a:pt x="1123" y="7335"/>
                </a:lnTo>
                <a:lnTo>
                  <a:pt x="2120" y="7390"/>
                </a:lnTo>
                <a:lnTo>
                  <a:pt x="2590" y="7426"/>
                </a:lnTo>
                <a:lnTo>
                  <a:pt x="3025" y="7480"/>
                </a:lnTo>
                <a:lnTo>
                  <a:pt x="3424" y="7535"/>
                </a:lnTo>
                <a:lnTo>
                  <a:pt x="3804" y="7607"/>
                </a:lnTo>
                <a:lnTo>
                  <a:pt x="4166" y="7680"/>
                </a:lnTo>
                <a:lnTo>
                  <a:pt x="4492" y="7770"/>
                </a:lnTo>
                <a:lnTo>
                  <a:pt x="4800" y="7879"/>
                </a:lnTo>
                <a:lnTo>
                  <a:pt x="5090" y="8006"/>
                </a:lnTo>
                <a:lnTo>
                  <a:pt x="5362" y="8150"/>
                </a:lnTo>
                <a:lnTo>
                  <a:pt x="5597" y="8295"/>
                </a:lnTo>
                <a:lnTo>
                  <a:pt x="5832" y="8476"/>
                </a:lnTo>
                <a:lnTo>
                  <a:pt x="6032" y="8658"/>
                </a:lnTo>
                <a:lnTo>
                  <a:pt x="6213" y="8857"/>
                </a:lnTo>
                <a:lnTo>
                  <a:pt x="6394" y="9092"/>
                </a:lnTo>
                <a:lnTo>
                  <a:pt x="6539" y="9328"/>
                </a:lnTo>
                <a:lnTo>
                  <a:pt x="6684" y="9599"/>
                </a:lnTo>
                <a:lnTo>
                  <a:pt x="6792" y="9889"/>
                </a:lnTo>
                <a:lnTo>
                  <a:pt x="6901" y="10197"/>
                </a:lnTo>
                <a:lnTo>
                  <a:pt x="6992" y="10523"/>
                </a:lnTo>
                <a:lnTo>
                  <a:pt x="7082" y="10885"/>
                </a:lnTo>
                <a:lnTo>
                  <a:pt x="7137" y="11266"/>
                </a:lnTo>
                <a:lnTo>
                  <a:pt x="7191" y="11664"/>
                </a:lnTo>
                <a:lnTo>
                  <a:pt x="7245" y="12099"/>
                </a:lnTo>
                <a:lnTo>
                  <a:pt x="7281" y="12552"/>
                </a:lnTo>
                <a:lnTo>
                  <a:pt x="7318" y="13548"/>
                </a:lnTo>
                <a:lnTo>
                  <a:pt x="7336" y="14671"/>
                </a:lnTo>
                <a:lnTo>
                  <a:pt x="7354" y="13566"/>
                </a:lnTo>
                <a:lnTo>
                  <a:pt x="7372" y="13041"/>
                </a:lnTo>
                <a:lnTo>
                  <a:pt x="7408" y="12570"/>
                </a:lnTo>
                <a:lnTo>
                  <a:pt x="7463" y="12117"/>
                </a:lnTo>
                <a:lnTo>
                  <a:pt x="7517" y="11682"/>
                </a:lnTo>
                <a:lnTo>
                  <a:pt x="7589" y="11266"/>
                </a:lnTo>
                <a:lnTo>
                  <a:pt x="7680" y="10903"/>
                </a:lnTo>
                <a:lnTo>
                  <a:pt x="7789" y="10541"/>
                </a:lnTo>
                <a:lnTo>
                  <a:pt x="7897" y="10215"/>
                </a:lnTo>
                <a:lnTo>
                  <a:pt x="8024" y="9907"/>
                </a:lnTo>
                <a:lnTo>
                  <a:pt x="8151" y="9618"/>
                </a:lnTo>
                <a:lnTo>
                  <a:pt x="8314" y="9346"/>
                </a:lnTo>
                <a:lnTo>
                  <a:pt x="8477" y="9092"/>
                </a:lnTo>
                <a:lnTo>
                  <a:pt x="8676" y="8875"/>
                </a:lnTo>
                <a:lnTo>
                  <a:pt x="8875" y="8658"/>
                </a:lnTo>
                <a:lnTo>
                  <a:pt x="9093" y="8476"/>
                </a:lnTo>
                <a:lnTo>
                  <a:pt x="9328" y="8313"/>
                </a:lnTo>
                <a:lnTo>
                  <a:pt x="9582" y="8150"/>
                </a:lnTo>
                <a:lnTo>
                  <a:pt x="9853" y="8006"/>
                </a:lnTo>
                <a:lnTo>
                  <a:pt x="10143" y="7897"/>
                </a:lnTo>
                <a:lnTo>
                  <a:pt x="10451" y="7788"/>
                </a:lnTo>
                <a:lnTo>
                  <a:pt x="10777" y="7680"/>
                </a:lnTo>
                <a:lnTo>
                  <a:pt x="11121" y="7607"/>
                </a:lnTo>
                <a:lnTo>
                  <a:pt x="11501" y="7535"/>
                </a:lnTo>
                <a:lnTo>
                  <a:pt x="11882" y="7480"/>
                </a:lnTo>
                <a:lnTo>
                  <a:pt x="12298" y="7426"/>
                </a:lnTo>
                <a:lnTo>
                  <a:pt x="12715" y="7390"/>
                </a:lnTo>
                <a:lnTo>
                  <a:pt x="13657" y="7354"/>
                </a:lnTo>
                <a:lnTo>
                  <a:pt x="14671" y="7335"/>
                </a:lnTo>
                <a:lnTo>
                  <a:pt x="13621" y="7317"/>
                </a:lnTo>
                <a:lnTo>
                  <a:pt x="12679" y="7281"/>
                </a:lnTo>
                <a:lnTo>
                  <a:pt x="12244" y="7245"/>
                </a:lnTo>
                <a:lnTo>
                  <a:pt x="11827" y="7191"/>
                </a:lnTo>
                <a:lnTo>
                  <a:pt x="11447" y="7136"/>
                </a:lnTo>
                <a:lnTo>
                  <a:pt x="11067" y="7082"/>
                </a:lnTo>
                <a:lnTo>
                  <a:pt x="10723" y="7009"/>
                </a:lnTo>
                <a:lnTo>
                  <a:pt x="10397" y="6919"/>
                </a:lnTo>
                <a:lnTo>
                  <a:pt x="10089" y="6810"/>
                </a:lnTo>
                <a:lnTo>
                  <a:pt x="9799" y="6683"/>
                </a:lnTo>
                <a:lnTo>
                  <a:pt x="9527" y="6557"/>
                </a:lnTo>
                <a:lnTo>
                  <a:pt x="9274" y="6394"/>
                </a:lnTo>
                <a:lnTo>
                  <a:pt x="9038" y="6231"/>
                </a:lnTo>
                <a:lnTo>
                  <a:pt x="8821" y="6049"/>
                </a:lnTo>
                <a:lnTo>
                  <a:pt x="8622" y="5850"/>
                </a:lnTo>
                <a:lnTo>
                  <a:pt x="8441" y="5615"/>
                </a:lnTo>
                <a:lnTo>
                  <a:pt x="8278" y="5379"/>
                </a:lnTo>
                <a:lnTo>
                  <a:pt x="8115" y="5108"/>
                </a:lnTo>
                <a:lnTo>
                  <a:pt x="7988" y="4818"/>
                </a:lnTo>
                <a:lnTo>
                  <a:pt x="7861" y="4510"/>
                </a:lnTo>
                <a:lnTo>
                  <a:pt x="7752" y="4184"/>
                </a:lnTo>
                <a:lnTo>
                  <a:pt x="7662" y="3822"/>
                </a:lnTo>
                <a:lnTo>
                  <a:pt x="7589" y="3441"/>
                </a:lnTo>
                <a:lnTo>
                  <a:pt x="7517" y="3043"/>
                </a:lnTo>
                <a:lnTo>
                  <a:pt x="7463" y="2608"/>
                </a:lnTo>
                <a:lnTo>
                  <a:pt x="7408" y="2137"/>
                </a:lnTo>
                <a:lnTo>
                  <a:pt x="7372" y="1648"/>
                </a:lnTo>
                <a:lnTo>
                  <a:pt x="7354" y="1123"/>
                </a:lnTo>
                <a:lnTo>
                  <a:pt x="73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29" name="Google Shape;1134;p26">
            <a:extLst>
              <a:ext uri="{FF2B5EF4-FFF2-40B4-BE49-F238E27FC236}">
                <a16:creationId xmlns:a16="http://schemas.microsoft.com/office/drawing/2014/main" id="{4DA37B76-E761-CE0A-5341-AAE015124C36}"/>
              </a:ext>
            </a:extLst>
          </p:cNvPr>
          <p:cNvSpPr/>
          <p:nvPr/>
        </p:nvSpPr>
        <p:spPr>
          <a:xfrm>
            <a:off x="8676738" y="3807163"/>
            <a:ext cx="366775" cy="366775"/>
          </a:xfrm>
          <a:custGeom>
            <a:avLst/>
            <a:gdLst/>
            <a:ahLst/>
            <a:cxnLst/>
            <a:rect l="l" t="t" r="r" b="b"/>
            <a:pathLst>
              <a:path w="14671" h="14671" extrusionOk="0">
                <a:moveTo>
                  <a:pt x="7336" y="0"/>
                </a:moveTo>
                <a:lnTo>
                  <a:pt x="7318" y="1123"/>
                </a:lnTo>
                <a:lnTo>
                  <a:pt x="7281" y="2137"/>
                </a:lnTo>
                <a:lnTo>
                  <a:pt x="7245" y="2590"/>
                </a:lnTo>
                <a:lnTo>
                  <a:pt x="7191" y="3025"/>
                </a:lnTo>
                <a:lnTo>
                  <a:pt x="7137" y="3441"/>
                </a:lnTo>
                <a:lnTo>
                  <a:pt x="7082" y="3822"/>
                </a:lnTo>
                <a:lnTo>
                  <a:pt x="6992" y="4184"/>
                </a:lnTo>
                <a:lnTo>
                  <a:pt x="6901" y="4510"/>
                </a:lnTo>
                <a:lnTo>
                  <a:pt x="6810" y="4818"/>
                </a:lnTo>
                <a:lnTo>
                  <a:pt x="6684" y="5108"/>
                </a:lnTo>
                <a:lnTo>
                  <a:pt x="6539" y="5379"/>
                </a:lnTo>
                <a:lnTo>
                  <a:pt x="6394" y="5615"/>
                </a:lnTo>
                <a:lnTo>
                  <a:pt x="6231" y="5832"/>
                </a:lnTo>
                <a:lnTo>
                  <a:pt x="6032" y="6049"/>
                </a:lnTo>
                <a:lnTo>
                  <a:pt x="5832" y="6231"/>
                </a:lnTo>
                <a:lnTo>
                  <a:pt x="5615" y="6394"/>
                </a:lnTo>
                <a:lnTo>
                  <a:pt x="5362" y="6557"/>
                </a:lnTo>
                <a:lnTo>
                  <a:pt x="5108" y="6683"/>
                </a:lnTo>
                <a:lnTo>
                  <a:pt x="4818" y="6810"/>
                </a:lnTo>
                <a:lnTo>
                  <a:pt x="4510" y="6901"/>
                </a:lnTo>
                <a:lnTo>
                  <a:pt x="4166" y="6991"/>
                </a:lnTo>
                <a:lnTo>
                  <a:pt x="3822" y="7082"/>
                </a:lnTo>
                <a:lnTo>
                  <a:pt x="3442" y="7136"/>
                </a:lnTo>
                <a:lnTo>
                  <a:pt x="3025" y="7191"/>
                </a:lnTo>
                <a:lnTo>
                  <a:pt x="2590" y="7245"/>
                </a:lnTo>
                <a:lnTo>
                  <a:pt x="2138" y="7281"/>
                </a:lnTo>
                <a:lnTo>
                  <a:pt x="1123" y="7317"/>
                </a:lnTo>
                <a:lnTo>
                  <a:pt x="0" y="7335"/>
                </a:lnTo>
                <a:lnTo>
                  <a:pt x="1123" y="7335"/>
                </a:lnTo>
                <a:lnTo>
                  <a:pt x="2120" y="7390"/>
                </a:lnTo>
                <a:lnTo>
                  <a:pt x="2590" y="7426"/>
                </a:lnTo>
                <a:lnTo>
                  <a:pt x="3025" y="7480"/>
                </a:lnTo>
                <a:lnTo>
                  <a:pt x="3424" y="7535"/>
                </a:lnTo>
                <a:lnTo>
                  <a:pt x="3804" y="7607"/>
                </a:lnTo>
                <a:lnTo>
                  <a:pt x="4166" y="7680"/>
                </a:lnTo>
                <a:lnTo>
                  <a:pt x="4492" y="7770"/>
                </a:lnTo>
                <a:lnTo>
                  <a:pt x="4800" y="7879"/>
                </a:lnTo>
                <a:lnTo>
                  <a:pt x="5090" y="8006"/>
                </a:lnTo>
                <a:lnTo>
                  <a:pt x="5362" y="8150"/>
                </a:lnTo>
                <a:lnTo>
                  <a:pt x="5597" y="8295"/>
                </a:lnTo>
                <a:lnTo>
                  <a:pt x="5832" y="8476"/>
                </a:lnTo>
                <a:lnTo>
                  <a:pt x="6032" y="8658"/>
                </a:lnTo>
                <a:lnTo>
                  <a:pt x="6213" y="8857"/>
                </a:lnTo>
                <a:lnTo>
                  <a:pt x="6394" y="9092"/>
                </a:lnTo>
                <a:lnTo>
                  <a:pt x="6539" y="9328"/>
                </a:lnTo>
                <a:lnTo>
                  <a:pt x="6684" y="9599"/>
                </a:lnTo>
                <a:lnTo>
                  <a:pt x="6792" y="9889"/>
                </a:lnTo>
                <a:lnTo>
                  <a:pt x="6901" y="10197"/>
                </a:lnTo>
                <a:lnTo>
                  <a:pt x="6992" y="10523"/>
                </a:lnTo>
                <a:lnTo>
                  <a:pt x="7082" y="10885"/>
                </a:lnTo>
                <a:lnTo>
                  <a:pt x="7137" y="11266"/>
                </a:lnTo>
                <a:lnTo>
                  <a:pt x="7191" y="11664"/>
                </a:lnTo>
                <a:lnTo>
                  <a:pt x="7245" y="12099"/>
                </a:lnTo>
                <a:lnTo>
                  <a:pt x="7281" y="12552"/>
                </a:lnTo>
                <a:lnTo>
                  <a:pt x="7318" y="13548"/>
                </a:lnTo>
                <a:lnTo>
                  <a:pt x="7336" y="14671"/>
                </a:lnTo>
                <a:lnTo>
                  <a:pt x="7354" y="13566"/>
                </a:lnTo>
                <a:lnTo>
                  <a:pt x="7372" y="13041"/>
                </a:lnTo>
                <a:lnTo>
                  <a:pt x="7408" y="12570"/>
                </a:lnTo>
                <a:lnTo>
                  <a:pt x="7463" y="12117"/>
                </a:lnTo>
                <a:lnTo>
                  <a:pt x="7517" y="11682"/>
                </a:lnTo>
                <a:lnTo>
                  <a:pt x="7589" y="11266"/>
                </a:lnTo>
                <a:lnTo>
                  <a:pt x="7680" y="10903"/>
                </a:lnTo>
                <a:lnTo>
                  <a:pt x="7789" y="10541"/>
                </a:lnTo>
                <a:lnTo>
                  <a:pt x="7897" y="10215"/>
                </a:lnTo>
                <a:lnTo>
                  <a:pt x="8024" y="9907"/>
                </a:lnTo>
                <a:lnTo>
                  <a:pt x="8151" y="9618"/>
                </a:lnTo>
                <a:lnTo>
                  <a:pt x="8314" y="9346"/>
                </a:lnTo>
                <a:lnTo>
                  <a:pt x="8477" y="9092"/>
                </a:lnTo>
                <a:lnTo>
                  <a:pt x="8676" y="8875"/>
                </a:lnTo>
                <a:lnTo>
                  <a:pt x="8875" y="8658"/>
                </a:lnTo>
                <a:lnTo>
                  <a:pt x="9093" y="8476"/>
                </a:lnTo>
                <a:lnTo>
                  <a:pt x="9328" y="8313"/>
                </a:lnTo>
                <a:lnTo>
                  <a:pt x="9582" y="8150"/>
                </a:lnTo>
                <a:lnTo>
                  <a:pt x="9853" y="8006"/>
                </a:lnTo>
                <a:lnTo>
                  <a:pt x="10143" y="7897"/>
                </a:lnTo>
                <a:lnTo>
                  <a:pt x="10451" y="7788"/>
                </a:lnTo>
                <a:lnTo>
                  <a:pt x="10777" y="7680"/>
                </a:lnTo>
                <a:lnTo>
                  <a:pt x="11121" y="7607"/>
                </a:lnTo>
                <a:lnTo>
                  <a:pt x="11501" y="7535"/>
                </a:lnTo>
                <a:lnTo>
                  <a:pt x="11882" y="7480"/>
                </a:lnTo>
                <a:lnTo>
                  <a:pt x="12298" y="7426"/>
                </a:lnTo>
                <a:lnTo>
                  <a:pt x="12715" y="7390"/>
                </a:lnTo>
                <a:lnTo>
                  <a:pt x="13657" y="7354"/>
                </a:lnTo>
                <a:lnTo>
                  <a:pt x="14671" y="7335"/>
                </a:lnTo>
                <a:lnTo>
                  <a:pt x="13621" y="7317"/>
                </a:lnTo>
                <a:lnTo>
                  <a:pt x="12679" y="7281"/>
                </a:lnTo>
                <a:lnTo>
                  <a:pt x="12244" y="7245"/>
                </a:lnTo>
                <a:lnTo>
                  <a:pt x="11827" y="7191"/>
                </a:lnTo>
                <a:lnTo>
                  <a:pt x="11447" y="7136"/>
                </a:lnTo>
                <a:lnTo>
                  <a:pt x="11067" y="7082"/>
                </a:lnTo>
                <a:lnTo>
                  <a:pt x="10723" y="7009"/>
                </a:lnTo>
                <a:lnTo>
                  <a:pt x="10397" y="6919"/>
                </a:lnTo>
                <a:lnTo>
                  <a:pt x="10089" y="6810"/>
                </a:lnTo>
                <a:lnTo>
                  <a:pt x="9799" y="6683"/>
                </a:lnTo>
                <a:lnTo>
                  <a:pt x="9527" y="6557"/>
                </a:lnTo>
                <a:lnTo>
                  <a:pt x="9274" y="6394"/>
                </a:lnTo>
                <a:lnTo>
                  <a:pt x="9038" y="6231"/>
                </a:lnTo>
                <a:lnTo>
                  <a:pt x="8821" y="6049"/>
                </a:lnTo>
                <a:lnTo>
                  <a:pt x="8622" y="5850"/>
                </a:lnTo>
                <a:lnTo>
                  <a:pt x="8441" y="5615"/>
                </a:lnTo>
                <a:lnTo>
                  <a:pt x="8278" y="5379"/>
                </a:lnTo>
                <a:lnTo>
                  <a:pt x="8115" y="5108"/>
                </a:lnTo>
                <a:lnTo>
                  <a:pt x="7988" y="4818"/>
                </a:lnTo>
                <a:lnTo>
                  <a:pt x="7861" y="4510"/>
                </a:lnTo>
                <a:lnTo>
                  <a:pt x="7752" y="4184"/>
                </a:lnTo>
                <a:lnTo>
                  <a:pt x="7662" y="3822"/>
                </a:lnTo>
                <a:lnTo>
                  <a:pt x="7589" y="3441"/>
                </a:lnTo>
                <a:lnTo>
                  <a:pt x="7517" y="3043"/>
                </a:lnTo>
                <a:lnTo>
                  <a:pt x="7463" y="2608"/>
                </a:lnTo>
                <a:lnTo>
                  <a:pt x="7408" y="2137"/>
                </a:lnTo>
                <a:lnTo>
                  <a:pt x="7372" y="1648"/>
                </a:lnTo>
                <a:lnTo>
                  <a:pt x="7354" y="1123"/>
                </a:lnTo>
                <a:lnTo>
                  <a:pt x="73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30" name="Google Shape;1135;p26">
            <a:extLst>
              <a:ext uri="{FF2B5EF4-FFF2-40B4-BE49-F238E27FC236}">
                <a16:creationId xmlns:a16="http://schemas.microsoft.com/office/drawing/2014/main" id="{39EB79E0-2915-5973-8F39-499B044E0D7E}"/>
              </a:ext>
            </a:extLst>
          </p:cNvPr>
          <p:cNvSpPr/>
          <p:nvPr/>
        </p:nvSpPr>
        <p:spPr>
          <a:xfrm>
            <a:off x="8514363" y="3140475"/>
            <a:ext cx="366775" cy="366775"/>
          </a:xfrm>
          <a:custGeom>
            <a:avLst/>
            <a:gdLst/>
            <a:ahLst/>
            <a:cxnLst/>
            <a:rect l="l" t="t" r="r" b="b"/>
            <a:pathLst>
              <a:path w="14671" h="14671" extrusionOk="0">
                <a:moveTo>
                  <a:pt x="7336" y="0"/>
                </a:moveTo>
                <a:lnTo>
                  <a:pt x="7318" y="1123"/>
                </a:lnTo>
                <a:lnTo>
                  <a:pt x="7281" y="2137"/>
                </a:lnTo>
                <a:lnTo>
                  <a:pt x="7245" y="2590"/>
                </a:lnTo>
                <a:lnTo>
                  <a:pt x="7191" y="3025"/>
                </a:lnTo>
                <a:lnTo>
                  <a:pt x="7137" y="3441"/>
                </a:lnTo>
                <a:lnTo>
                  <a:pt x="7082" y="3822"/>
                </a:lnTo>
                <a:lnTo>
                  <a:pt x="6992" y="4184"/>
                </a:lnTo>
                <a:lnTo>
                  <a:pt x="6901" y="4510"/>
                </a:lnTo>
                <a:lnTo>
                  <a:pt x="6810" y="4818"/>
                </a:lnTo>
                <a:lnTo>
                  <a:pt x="6684" y="5108"/>
                </a:lnTo>
                <a:lnTo>
                  <a:pt x="6539" y="5379"/>
                </a:lnTo>
                <a:lnTo>
                  <a:pt x="6394" y="5615"/>
                </a:lnTo>
                <a:lnTo>
                  <a:pt x="6231" y="5832"/>
                </a:lnTo>
                <a:lnTo>
                  <a:pt x="6032" y="6049"/>
                </a:lnTo>
                <a:lnTo>
                  <a:pt x="5832" y="6231"/>
                </a:lnTo>
                <a:lnTo>
                  <a:pt x="5615" y="6394"/>
                </a:lnTo>
                <a:lnTo>
                  <a:pt x="5362" y="6557"/>
                </a:lnTo>
                <a:lnTo>
                  <a:pt x="5108" y="6683"/>
                </a:lnTo>
                <a:lnTo>
                  <a:pt x="4818" y="6810"/>
                </a:lnTo>
                <a:lnTo>
                  <a:pt x="4510" y="6901"/>
                </a:lnTo>
                <a:lnTo>
                  <a:pt x="4166" y="6991"/>
                </a:lnTo>
                <a:lnTo>
                  <a:pt x="3822" y="7082"/>
                </a:lnTo>
                <a:lnTo>
                  <a:pt x="3442" y="7136"/>
                </a:lnTo>
                <a:lnTo>
                  <a:pt x="3025" y="7191"/>
                </a:lnTo>
                <a:lnTo>
                  <a:pt x="2590" y="7245"/>
                </a:lnTo>
                <a:lnTo>
                  <a:pt x="2138" y="7281"/>
                </a:lnTo>
                <a:lnTo>
                  <a:pt x="1123" y="7317"/>
                </a:lnTo>
                <a:lnTo>
                  <a:pt x="0" y="7335"/>
                </a:lnTo>
                <a:lnTo>
                  <a:pt x="1123" y="7335"/>
                </a:lnTo>
                <a:lnTo>
                  <a:pt x="2120" y="7390"/>
                </a:lnTo>
                <a:lnTo>
                  <a:pt x="2590" y="7426"/>
                </a:lnTo>
                <a:lnTo>
                  <a:pt x="3025" y="7480"/>
                </a:lnTo>
                <a:lnTo>
                  <a:pt x="3424" y="7535"/>
                </a:lnTo>
                <a:lnTo>
                  <a:pt x="3804" y="7607"/>
                </a:lnTo>
                <a:lnTo>
                  <a:pt x="4166" y="7680"/>
                </a:lnTo>
                <a:lnTo>
                  <a:pt x="4492" y="7770"/>
                </a:lnTo>
                <a:lnTo>
                  <a:pt x="4800" y="7879"/>
                </a:lnTo>
                <a:lnTo>
                  <a:pt x="5090" y="8006"/>
                </a:lnTo>
                <a:lnTo>
                  <a:pt x="5362" y="8150"/>
                </a:lnTo>
                <a:lnTo>
                  <a:pt x="5597" y="8295"/>
                </a:lnTo>
                <a:lnTo>
                  <a:pt x="5832" y="8476"/>
                </a:lnTo>
                <a:lnTo>
                  <a:pt x="6032" y="8658"/>
                </a:lnTo>
                <a:lnTo>
                  <a:pt x="6213" y="8857"/>
                </a:lnTo>
                <a:lnTo>
                  <a:pt x="6394" y="9092"/>
                </a:lnTo>
                <a:lnTo>
                  <a:pt x="6539" y="9328"/>
                </a:lnTo>
                <a:lnTo>
                  <a:pt x="6684" y="9599"/>
                </a:lnTo>
                <a:lnTo>
                  <a:pt x="6792" y="9889"/>
                </a:lnTo>
                <a:lnTo>
                  <a:pt x="6901" y="10197"/>
                </a:lnTo>
                <a:lnTo>
                  <a:pt x="6992" y="10523"/>
                </a:lnTo>
                <a:lnTo>
                  <a:pt x="7082" y="10885"/>
                </a:lnTo>
                <a:lnTo>
                  <a:pt x="7137" y="11266"/>
                </a:lnTo>
                <a:lnTo>
                  <a:pt x="7191" y="11664"/>
                </a:lnTo>
                <a:lnTo>
                  <a:pt x="7245" y="12099"/>
                </a:lnTo>
                <a:lnTo>
                  <a:pt x="7281" y="12552"/>
                </a:lnTo>
                <a:lnTo>
                  <a:pt x="7318" y="13548"/>
                </a:lnTo>
                <a:lnTo>
                  <a:pt x="7336" y="14671"/>
                </a:lnTo>
                <a:lnTo>
                  <a:pt x="7354" y="13566"/>
                </a:lnTo>
                <a:lnTo>
                  <a:pt x="7372" y="13041"/>
                </a:lnTo>
                <a:lnTo>
                  <a:pt x="7408" y="12570"/>
                </a:lnTo>
                <a:lnTo>
                  <a:pt x="7463" y="12117"/>
                </a:lnTo>
                <a:lnTo>
                  <a:pt x="7517" y="11682"/>
                </a:lnTo>
                <a:lnTo>
                  <a:pt x="7589" y="11266"/>
                </a:lnTo>
                <a:lnTo>
                  <a:pt x="7680" y="10903"/>
                </a:lnTo>
                <a:lnTo>
                  <a:pt x="7789" y="10541"/>
                </a:lnTo>
                <a:lnTo>
                  <a:pt x="7897" y="10215"/>
                </a:lnTo>
                <a:lnTo>
                  <a:pt x="8024" y="9907"/>
                </a:lnTo>
                <a:lnTo>
                  <a:pt x="8151" y="9618"/>
                </a:lnTo>
                <a:lnTo>
                  <a:pt x="8314" y="9346"/>
                </a:lnTo>
                <a:lnTo>
                  <a:pt x="8477" y="9092"/>
                </a:lnTo>
                <a:lnTo>
                  <a:pt x="8676" y="8875"/>
                </a:lnTo>
                <a:lnTo>
                  <a:pt x="8875" y="8658"/>
                </a:lnTo>
                <a:lnTo>
                  <a:pt x="9093" y="8476"/>
                </a:lnTo>
                <a:lnTo>
                  <a:pt x="9328" y="8313"/>
                </a:lnTo>
                <a:lnTo>
                  <a:pt x="9582" y="8150"/>
                </a:lnTo>
                <a:lnTo>
                  <a:pt x="9853" y="8006"/>
                </a:lnTo>
                <a:lnTo>
                  <a:pt x="10143" y="7897"/>
                </a:lnTo>
                <a:lnTo>
                  <a:pt x="10451" y="7788"/>
                </a:lnTo>
                <a:lnTo>
                  <a:pt x="10777" y="7680"/>
                </a:lnTo>
                <a:lnTo>
                  <a:pt x="11121" y="7607"/>
                </a:lnTo>
                <a:lnTo>
                  <a:pt x="11501" y="7535"/>
                </a:lnTo>
                <a:lnTo>
                  <a:pt x="11882" y="7480"/>
                </a:lnTo>
                <a:lnTo>
                  <a:pt x="12298" y="7426"/>
                </a:lnTo>
                <a:lnTo>
                  <a:pt x="12715" y="7390"/>
                </a:lnTo>
                <a:lnTo>
                  <a:pt x="13657" y="7354"/>
                </a:lnTo>
                <a:lnTo>
                  <a:pt x="14671" y="7335"/>
                </a:lnTo>
                <a:lnTo>
                  <a:pt x="13621" y="7317"/>
                </a:lnTo>
                <a:lnTo>
                  <a:pt x="12679" y="7281"/>
                </a:lnTo>
                <a:lnTo>
                  <a:pt x="12244" y="7245"/>
                </a:lnTo>
                <a:lnTo>
                  <a:pt x="11827" y="7191"/>
                </a:lnTo>
                <a:lnTo>
                  <a:pt x="11447" y="7136"/>
                </a:lnTo>
                <a:lnTo>
                  <a:pt x="11067" y="7082"/>
                </a:lnTo>
                <a:lnTo>
                  <a:pt x="10723" y="7009"/>
                </a:lnTo>
                <a:lnTo>
                  <a:pt x="10397" y="6919"/>
                </a:lnTo>
                <a:lnTo>
                  <a:pt x="10089" y="6810"/>
                </a:lnTo>
                <a:lnTo>
                  <a:pt x="9799" y="6683"/>
                </a:lnTo>
                <a:lnTo>
                  <a:pt x="9527" y="6557"/>
                </a:lnTo>
                <a:lnTo>
                  <a:pt x="9274" y="6394"/>
                </a:lnTo>
                <a:lnTo>
                  <a:pt x="9038" y="6231"/>
                </a:lnTo>
                <a:lnTo>
                  <a:pt x="8821" y="6049"/>
                </a:lnTo>
                <a:lnTo>
                  <a:pt x="8622" y="5850"/>
                </a:lnTo>
                <a:lnTo>
                  <a:pt x="8441" y="5615"/>
                </a:lnTo>
                <a:lnTo>
                  <a:pt x="8278" y="5379"/>
                </a:lnTo>
                <a:lnTo>
                  <a:pt x="8115" y="5108"/>
                </a:lnTo>
                <a:lnTo>
                  <a:pt x="7988" y="4818"/>
                </a:lnTo>
                <a:lnTo>
                  <a:pt x="7861" y="4510"/>
                </a:lnTo>
                <a:lnTo>
                  <a:pt x="7752" y="4184"/>
                </a:lnTo>
                <a:lnTo>
                  <a:pt x="7662" y="3822"/>
                </a:lnTo>
                <a:lnTo>
                  <a:pt x="7589" y="3441"/>
                </a:lnTo>
                <a:lnTo>
                  <a:pt x="7517" y="3043"/>
                </a:lnTo>
                <a:lnTo>
                  <a:pt x="7463" y="2608"/>
                </a:lnTo>
                <a:lnTo>
                  <a:pt x="7408" y="2137"/>
                </a:lnTo>
                <a:lnTo>
                  <a:pt x="7372" y="1648"/>
                </a:lnTo>
                <a:lnTo>
                  <a:pt x="7354" y="1123"/>
                </a:lnTo>
                <a:lnTo>
                  <a:pt x="73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31" name="Google Shape;1136;p26">
            <a:extLst>
              <a:ext uri="{FF2B5EF4-FFF2-40B4-BE49-F238E27FC236}">
                <a16:creationId xmlns:a16="http://schemas.microsoft.com/office/drawing/2014/main" id="{7DA81FE6-5385-E031-D3EC-4079DC9C81C2}"/>
              </a:ext>
            </a:extLst>
          </p:cNvPr>
          <p:cNvSpPr/>
          <p:nvPr/>
        </p:nvSpPr>
        <p:spPr>
          <a:xfrm>
            <a:off x="287488" y="3140475"/>
            <a:ext cx="115500" cy="115500"/>
          </a:xfrm>
          <a:prstGeom prst="ellipse">
            <a:avLst/>
          </a:prstGeom>
          <a:solidFill>
            <a:srgbClr val="FFFFFF">
              <a:alpha val="3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32" name="Google Shape;1137;p26">
            <a:extLst>
              <a:ext uri="{FF2B5EF4-FFF2-40B4-BE49-F238E27FC236}">
                <a16:creationId xmlns:a16="http://schemas.microsoft.com/office/drawing/2014/main" id="{F3D6C9DF-18B1-CCF3-9665-3B2BA6A6C539}"/>
              </a:ext>
            </a:extLst>
          </p:cNvPr>
          <p:cNvSpPr/>
          <p:nvPr/>
        </p:nvSpPr>
        <p:spPr>
          <a:xfrm>
            <a:off x="472075" y="2326175"/>
            <a:ext cx="115500" cy="115500"/>
          </a:xfrm>
          <a:prstGeom prst="ellipse">
            <a:avLst/>
          </a:prstGeom>
          <a:solidFill>
            <a:srgbClr val="FFFFFF">
              <a:alpha val="3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33" name="Google Shape;1138;p26">
            <a:extLst>
              <a:ext uri="{FF2B5EF4-FFF2-40B4-BE49-F238E27FC236}">
                <a16:creationId xmlns:a16="http://schemas.microsoft.com/office/drawing/2014/main" id="{AD3F7615-74A8-8E44-EB92-AECDB7D368B4}"/>
              </a:ext>
            </a:extLst>
          </p:cNvPr>
          <p:cNvSpPr/>
          <p:nvPr/>
        </p:nvSpPr>
        <p:spPr>
          <a:xfrm>
            <a:off x="8717425" y="2251263"/>
            <a:ext cx="115500" cy="115500"/>
          </a:xfrm>
          <a:prstGeom prst="ellipse">
            <a:avLst/>
          </a:prstGeom>
          <a:solidFill>
            <a:srgbClr val="FFFFFF">
              <a:alpha val="3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34" name="Google Shape;1139;p26">
            <a:extLst>
              <a:ext uri="{FF2B5EF4-FFF2-40B4-BE49-F238E27FC236}">
                <a16:creationId xmlns:a16="http://schemas.microsoft.com/office/drawing/2014/main" id="{9BC9F7CF-1B9B-D2FD-F260-2F099255CD01}"/>
              </a:ext>
            </a:extLst>
          </p:cNvPr>
          <p:cNvSpPr/>
          <p:nvPr/>
        </p:nvSpPr>
        <p:spPr>
          <a:xfrm>
            <a:off x="8640013" y="1513500"/>
            <a:ext cx="115500" cy="115500"/>
          </a:xfrm>
          <a:prstGeom prst="ellipse">
            <a:avLst/>
          </a:prstGeom>
          <a:solidFill>
            <a:srgbClr val="FFFFFF">
              <a:alpha val="387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2937" name="Google Shape;1101;p26">
            <a:extLst>
              <a:ext uri="{FF2B5EF4-FFF2-40B4-BE49-F238E27FC236}">
                <a16:creationId xmlns:a16="http://schemas.microsoft.com/office/drawing/2014/main" id="{D7F586EE-7F27-42AF-39F2-9C237BA53285}"/>
              </a:ext>
            </a:extLst>
          </p:cNvPr>
          <p:cNvSpPr txBox="1">
            <a:spLocks/>
          </p:cNvSpPr>
          <p:nvPr/>
        </p:nvSpPr>
        <p:spPr>
          <a:xfrm>
            <a:off x="4931184" y="2356364"/>
            <a:ext cx="32448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Mukta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ukta"/>
                <a:cs typeface="Mukta"/>
                <a:sym typeface="Mukta"/>
              </a:rPr>
              <a:t>Why have I choose this project?</a:t>
            </a:r>
          </a:p>
        </p:txBody>
      </p:sp>
      <p:sp>
        <p:nvSpPr>
          <p:cNvPr id="2938" name="Google Shape;1101;p26">
            <a:extLst>
              <a:ext uri="{FF2B5EF4-FFF2-40B4-BE49-F238E27FC236}">
                <a16:creationId xmlns:a16="http://schemas.microsoft.com/office/drawing/2014/main" id="{8BE3440A-07B9-1F82-4A44-17D01CB6EAAD}"/>
              </a:ext>
            </a:extLst>
          </p:cNvPr>
          <p:cNvSpPr txBox="1">
            <a:spLocks/>
          </p:cNvSpPr>
          <p:nvPr/>
        </p:nvSpPr>
        <p:spPr>
          <a:xfrm>
            <a:off x="402988" y="4281092"/>
            <a:ext cx="32448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Mukta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ukta"/>
                <a:cs typeface="Mukta"/>
                <a:sym typeface="Mukta"/>
              </a:rPr>
              <a:t>The project will be showcase to you.</a:t>
            </a:r>
          </a:p>
        </p:txBody>
      </p:sp>
      <p:sp>
        <p:nvSpPr>
          <p:cNvPr id="2939" name="Google Shape;1101;p26">
            <a:extLst>
              <a:ext uri="{FF2B5EF4-FFF2-40B4-BE49-F238E27FC236}">
                <a16:creationId xmlns:a16="http://schemas.microsoft.com/office/drawing/2014/main" id="{81AF6C55-D175-2AFC-099F-7003D362AB72}"/>
              </a:ext>
            </a:extLst>
          </p:cNvPr>
          <p:cNvSpPr txBox="1">
            <a:spLocks/>
          </p:cNvSpPr>
          <p:nvPr/>
        </p:nvSpPr>
        <p:spPr>
          <a:xfrm>
            <a:off x="5202732" y="4220170"/>
            <a:ext cx="3244800" cy="6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ukta"/>
              <a:buNone/>
              <a:defRPr sz="1400" b="0" i="0" u="none" strike="noStrike" cap="none">
                <a:solidFill>
                  <a:schemeClr val="lt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Mukta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ukta"/>
                <a:cs typeface="Mukta"/>
                <a:sym typeface="Mukta"/>
              </a:rPr>
              <a:t>The limitations and future work </a:t>
            </a:r>
            <a:b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ukta"/>
                <a:cs typeface="Mukta"/>
                <a:sym typeface="Mukta"/>
              </a:rPr>
            </a:b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Mukta"/>
                <a:cs typeface="Mukta"/>
                <a:sym typeface="Mukta"/>
              </a:rPr>
              <a:t>of the project will be discussed.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46"/>
          <p:cNvSpPr txBox="1">
            <a:spLocks noGrp="1"/>
          </p:cNvSpPr>
          <p:nvPr>
            <p:ph type="title"/>
          </p:nvPr>
        </p:nvSpPr>
        <p:spPr>
          <a:xfrm>
            <a:off x="-207575" y="291295"/>
            <a:ext cx="7623437" cy="1369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8000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Introduction</a:t>
            </a:r>
          </a:p>
        </p:txBody>
      </p:sp>
      <p:sp>
        <p:nvSpPr>
          <p:cNvPr id="2918" name="Google Shape;2918;p46"/>
          <p:cNvSpPr/>
          <p:nvPr/>
        </p:nvSpPr>
        <p:spPr>
          <a:xfrm rot="-5400000">
            <a:off x="3021097" y="-1734461"/>
            <a:ext cx="1166095" cy="542114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46"/>
          <p:cNvSpPr txBox="1">
            <a:spLocks noGrp="1"/>
          </p:cNvSpPr>
          <p:nvPr>
            <p:ph type="subTitle" idx="1"/>
          </p:nvPr>
        </p:nvSpPr>
        <p:spPr>
          <a:xfrm>
            <a:off x="893574" y="1622821"/>
            <a:ext cx="6238746" cy="31276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dirty="0">
                <a:solidFill>
                  <a:schemeClr val="bg1"/>
                </a:solidFill>
              </a:rPr>
              <a:t>The key </a:t>
            </a:r>
            <a:r>
              <a:rPr lang="en-US" dirty="0">
                <a:solidFill>
                  <a:schemeClr val="bg1"/>
                </a:solidFill>
              </a:rPr>
              <a:t>features of this project are: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Adding task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Updating task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Searching task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Deleting task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Emphasing  on simplicity and real time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Showcasing the practical application of the low level language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7" name="Google Shape;2917;p46"/>
          <p:cNvSpPr txBox="1">
            <a:spLocks noGrp="1"/>
          </p:cNvSpPr>
          <p:nvPr>
            <p:ph type="title"/>
          </p:nvPr>
        </p:nvSpPr>
        <p:spPr>
          <a:xfrm>
            <a:off x="-207575" y="291295"/>
            <a:ext cx="7623437" cy="13696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8000" b="0" dirty="0">
                <a:latin typeface="Kantumruy Pro SemiBold"/>
                <a:ea typeface="Kantumruy Pro SemiBold"/>
                <a:cs typeface="Kantumruy Pro SemiBold"/>
                <a:sym typeface="Kantumruy Pro SemiBold"/>
              </a:rPr>
              <a:t>Motivation</a:t>
            </a:r>
          </a:p>
        </p:txBody>
      </p:sp>
      <p:sp>
        <p:nvSpPr>
          <p:cNvPr id="2918" name="Google Shape;2918;p46"/>
          <p:cNvSpPr/>
          <p:nvPr/>
        </p:nvSpPr>
        <p:spPr>
          <a:xfrm rot="-5400000">
            <a:off x="3021097" y="-1734461"/>
            <a:ext cx="1166095" cy="542114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46"/>
          <p:cNvSpPr txBox="1">
            <a:spLocks noGrp="1"/>
          </p:cNvSpPr>
          <p:nvPr>
            <p:ph type="subTitle" idx="1"/>
          </p:nvPr>
        </p:nvSpPr>
        <p:spPr>
          <a:xfrm>
            <a:off x="893574" y="1622821"/>
            <a:ext cx="6238746" cy="2183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-GB" sz="2000" dirty="0">
                <a:solidFill>
                  <a:schemeClr val="bg1"/>
                </a:solidFill>
              </a:rPr>
              <a:t>The project is selected for several reasons like: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/>
              <a:t>Need for Efficient Tools</a:t>
            </a:r>
            <a:endParaRPr lang="en-US" sz="2000" dirty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/>
              <a:t>Existing Gaps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/>
              <a:t>Human behavior and productivity increase 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</a:rPr>
              <a:t>Core Concepts and Educational Value</a:t>
            </a:r>
          </a:p>
        </p:txBody>
      </p:sp>
    </p:spTree>
    <p:extLst>
      <p:ext uri="{BB962C8B-B14F-4D97-AF65-F5344CB8AC3E}">
        <p14:creationId xmlns:p14="http://schemas.microsoft.com/office/powerpoint/2010/main" val="164142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8" name="Google Shape;3248;p57"/>
          <p:cNvSpPr txBox="1">
            <a:spLocks noGrp="1"/>
          </p:cNvSpPr>
          <p:nvPr>
            <p:ph type="title"/>
          </p:nvPr>
        </p:nvSpPr>
        <p:spPr>
          <a:xfrm>
            <a:off x="713665" y="422507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Demonstration</a:t>
            </a:r>
            <a:endParaRPr sz="6000" dirty="0"/>
          </a:p>
        </p:txBody>
      </p:sp>
      <p:graphicFrame>
        <p:nvGraphicFramePr>
          <p:cNvPr id="3249" name="Google Shape;3249;p57"/>
          <p:cNvGraphicFramePr/>
          <p:nvPr/>
        </p:nvGraphicFramePr>
        <p:xfrm>
          <a:off x="998650" y="1365850"/>
          <a:ext cx="7123425" cy="2529660"/>
        </p:xfrm>
        <a:graphic>
          <a:graphicData uri="http://schemas.openxmlformats.org/drawingml/2006/table">
            <a:tbl>
              <a:tblPr>
                <a:noFill/>
                <a:tableStyleId>{4F1721BF-BE26-42EE-9010-00BF1D931750}</a:tableStyleId>
              </a:tblPr>
              <a:tblGrid>
                <a:gridCol w="138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15</a:t>
                      </a: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1</a:t>
                      </a:r>
                      <a:endParaRPr sz="16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2</a:t>
                      </a:r>
                      <a:endParaRPr sz="16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3</a:t>
                      </a:r>
                      <a:endParaRPr sz="16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4</a:t>
                      </a:r>
                      <a:endParaRPr sz="16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5</a:t>
                      </a:r>
                      <a:endParaRPr sz="16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6B26B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250" name="Google Shape;3250;p57"/>
          <p:cNvCxnSpPr/>
          <p:nvPr/>
        </p:nvCxnSpPr>
        <p:spPr>
          <a:xfrm>
            <a:off x="2211050" y="1979675"/>
            <a:ext cx="5934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1" name="Google Shape;3251;p57"/>
          <p:cNvCxnSpPr/>
          <p:nvPr/>
        </p:nvCxnSpPr>
        <p:spPr>
          <a:xfrm>
            <a:off x="2211050" y="2431891"/>
            <a:ext cx="5934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2" name="Google Shape;3252;p57"/>
          <p:cNvCxnSpPr/>
          <p:nvPr/>
        </p:nvCxnSpPr>
        <p:spPr>
          <a:xfrm>
            <a:off x="2211050" y="2838481"/>
            <a:ext cx="5934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3" name="Google Shape;3253;p57"/>
          <p:cNvCxnSpPr/>
          <p:nvPr/>
        </p:nvCxnSpPr>
        <p:spPr>
          <a:xfrm>
            <a:off x="2211050" y="3269128"/>
            <a:ext cx="5934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4" name="Google Shape;3254;p57"/>
          <p:cNvCxnSpPr/>
          <p:nvPr/>
        </p:nvCxnSpPr>
        <p:spPr>
          <a:xfrm>
            <a:off x="2211050" y="3699775"/>
            <a:ext cx="5934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5" name="Google Shape;3255;p57"/>
          <p:cNvCxnSpPr/>
          <p:nvPr/>
        </p:nvCxnSpPr>
        <p:spPr>
          <a:xfrm>
            <a:off x="2593875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6" name="Google Shape;3256;p57"/>
          <p:cNvCxnSpPr/>
          <p:nvPr/>
        </p:nvCxnSpPr>
        <p:spPr>
          <a:xfrm>
            <a:off x="297700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7" name="Google Shape;3257;p57"/>
          <p:cNvCxnSpPr/>
          <p:nvPr/>
        </p:nvCxnSpPr>
        <p:spPr>
          <a:xfrm>
            <a:off x="335985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8" name="Google Shape;3258;p57"/>
          <p:cNvCxnSpPr/>
          <p:nvPr/>
        </p:nvCxnSpPr>
        <p:spPr>
          <a:xfrm>
            <a:off x="3742836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9" name="Google Shape;3259;p57"/>
          <p:cNvCxnSpPr/>
          <p:nvPr/>
        </p:nvCxnSpPr>
        <p:spPr>
          <a:xfrm>
            <a:off x="412596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0" name="Google Shape;3260;p57"/>
          <p:cNvCxnSpPr/>
          <p:nvPr/>
        </p:nvCxnSpPr>
        <p:spPr>
          <a:xfrm>
            <a:off x="4508215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1" name="Google Shape;3261;p57"/>
          <p:cNvCxnSpPr/>
          <p:nvPr/>
        </p:nvCxnSpPr>
        <p:spPr>
          <a:xfrm>
            <a:off x="527431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2" name="Google Shape;3262;p57"/>
          <p:cNvCxnSpPr/>
          <p:nvPr/>
        </p:nvCxnSpPr>
        <p:spPr>
          <a:xfrm>
            <a:off x="5656565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3" name="Google Shape;3263;p57"/>
          <p:cNvCxnSpPr/>
          <p:nvPr/>
        </p:nvCxnSpPr>
        <p:spPr>
          <a:xfrm>
            <a:off x="6039551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4" name="Google Shape;3264;p57"/>
          <p:cNvCxnSpPr/>
          <p:nvPr/>
        </p:nvCxnSpPr>
        <p:spPr>
          <a:xfrm>
            <a:off x="6422675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5" name="Google Shape;3265;p57"/>
          <p:cNvCxnSpPr/>
          <p:nvPr/>
        </p:nvCxnSpPr>
        <p:spPr>
          <a:xfrm>
            <a:off x="6805525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6" name="Google Shape;3266;p57"/>
          <p:cNvCxnSpPr/>
          <p:nvPr/>
        </p:nvCxnSpPr>
        <p:spPr>
          <a:xfrm>
            <a:off x="4891538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7" name="Google Shape;3267;p57"/>
          <p:cNvCxnSpPr/>
          <p:nvPr/>
        </p:nvCxnSpPr>
        <p:spPr>
          <a:xfrm>
            <a:off x="718835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8" name="Google Shape;3268;p57"/>
          <p:cNvCxnSpPr/>
          <p:nvPr/>
        </p:nvCxnSpPr>
        <p:spPr>
          <a:xfrm>
            <a:off x="757120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57"/>
          <p:cNvCxnSpPr/>
          <p:nvPr/>
        </p:nvCxnSpPr>
        <p:spPr>
          <a:xfrm>
            <a:off x="7954050" y="1763224"/>
            <a:ext cx="0" cy="2343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270" name="Google Shape;3270;p57"/>
          <p:cNvGrpSpPr/>
          <p:nvPr/>
        </p:nvGrpSpPr>
        <p:grpSpPr>
          <a:xfrm>
            <a:off x="2473594" y="1859675"/>
            <a:ext cx="866481" cy="240000"/>
            <a:chOff x="2758869" y="1859675"/>
            <a:chExt cx="866481" cy="240000"/>
          </a:xfrm>
        </p:grpSpPr>
        <p:sp>
          <p:nvSpPr>
            <p:cNvPr id="3271" name="Google Shape;3271;p57"/>
            <p:cNvSpPr/>
            <p:nvPr/>
          </p:nvSpPr>
          <p:spPr>
            <a:xfrm rot="5400000" flipH="1">
              <a:off x="3262950" y="1647575"/>
              <a:ext cx="60600" cy="6642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57"/>
            <p:cNvSpPr/>
            <p:nvPr/>
          </p:nvSpPr>
          <p:spPr>
            <a:xfrm>
              <a:off x="2758869" y="1859675"/>
              <a:ext cx="240000" cy="24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57"/>
            <p:cNvSpPr/>
            <p:nvPr/>
          </p:nvSpPr>
          <p:spPr>
            <a:xfrm>
              <a:off x="2796719" y="1898224"/>
              <a:ext cx="164290" cy="162901"/>
            </a:xfrm>
            <a:custGeom>
              <a:avLst/>
              <a:gdLst/>
              <a:ahLst/>
              <a:cxnLst/>
              <a:rect l="l" t="t" r="r" b="b"/>
              <a:pathLst>
                <a:path w="3904" h="3871" extrusionOk="0">
                  <a:moveTo>
                    <a:pt x="1968" y="937"/>
                  </a:moveTo>
                  <a:cubicBezTo>
                    <a:pt x="2544" y="937"/>
                    <a:pt x="3087" y="1445"/>
                    <a:pt x="2970" y="2102"/>
                  </a:cubicBezTo>
                  <a:cubicBezTo>
                    <a:pt x="2870" y="2536"/>
                    <a:pt x="2536" y="2870"/>
                    <a:pt x="2136" y="2936"/>
                  </a:cubicBezTo>
                  <a:cubicBezTo>
                    <a:pt x="2084" y="2943"/>
                    <a:pt x="2034" y="2947"/>
                    <a:pt x="1984" y="2947"/>
                  </a:cubicBezTo>
                  <a:cubicBezTo>
                    <a:pt x="1108" y="2947"/>
                    <a:pt x="605" y="1867"/>
                    <a:pt x="1268" y="1235"/>
                  </a:cubicBezTo>
                  <a:cubicBezTo>
                    <a:pt x="1476" y="1027"/>
                    <a:pt x="1725" y="937"/>
                    <a:pt x="1968" y="937"/>
                  </a:cubicBezTo>
                  <a:close/>
                  <a:moveTo>
                    <a:pt x="1669" y="1"/>
                  </a:moveTo>
                  <a:cubicBezTo>
                    <a:pt x="1602" y="1"/>
                    <a:pt x="1535" y="67"/>
                    <a:pt x="1535" y="134"/>
                  </a:cubicBezTo>
                  <a:lnTo>
                    <a:pt x="1469" y="535"/>
                  </a:lnTo>
                  <a:cubicBezTo>
                    <a:pt x="1435" y="568"/>
                    <a:pt x="1368" y="601"/>
                    <a:pt x="1302" y="601"/>
                  </a:cubicBezTo>
                  <a:lnTo>
                    <a:pt x="968" y="334"/>
                  </a:lnTo>
                  <a:cubicBezTo>
                    <a:pt x="951" y="318"/>
                    <a:pt x="918" y="309"/>
                    <a:pt x="881" y="309"/>
                  </a:cubicBezTo>
                  <a:cubicBezTo>
                    <a:pt x="843" y="309"/>
                    <a:pt x="801" y="318"/>
                    <a:pt x="768" y="334"/>
                  </a:cubicBezTo>
                  <a:lnTo>
                    <a:pt x="368" y="768"/>
                  </a:lnTo>
                  <a:cubicBezTo>
                    <a:pt x="334" y="801"/>
                    <a:pt x="334" y="901"/>
                    <a:pt x="368" y="968"/>
                  </a:cubicBezTo>
                  <a:lnTo>
                    <a:pt x="635" y="1302"/>
                  </a:lnTo>
                  <a:cubicBezTo>
                    <a:pt x="601" y="1335"/>
                    <a:pt x="601" y="1402"/>
                    <a:pt x="568" y="1469"/>
                  </a:cubicBezTo>
                  <a:lnTo>
                    <a:pt x="134" y="1502"/>
                  </a:lnTo>
                  <a:cubicBezTo>
                    <a:pt x="68" y="1502"/>
                    <a:pt x="34" y="1569"/>
                    <a:pt x="1" y="1635"/>
                  </a:cubicBezTo>
                  <a:lnTo>
                    <a:pt x="1" y="2236"/>
                  </a:lnTo>
                  <a:cubicBezTo>
                    <a:pt x="34" y="2302"/>
                    <a:pt x="68" y="2369"/>
                    <a:pt x="134" y="2369"/>
                  </a:cubicBezTo>
                  <a:lnTo>
                    <a:pt x="568" y="2403"/>
                  </a:lnTo>
                  <a:cubicBezTo>
                    <a:pt x="568" y="2469"/>
                    <a:pt x="601" y="2536"/>
                    <a:pt x="635" y="2569"/>
                  </a:cubicBezTo>
                  <a:lnTo>
                    <a:pt x="368" y="2903"/>
                  </a:lnTo>
                  <a:cubicBezTo>
                    <a:pt x="334" y="2970"/>
                    <a:pt x="334" y="3070"/>
                    <a:pt x="368" y="3103"/>
                  </a:cubicBezTo>
                  <a:lnTo>
                    <a:pt x="768" y="3537"/>
                  </a:lnTo>
                  <a:cubicBezTo>
                    <a:pt x="801" y="3553"/>
                    <a:pt x="843" y="3562"/>
                    <a:pt x="881" y="3562"/>
                  </a:cubicBezTo>
                  <a:cubicBezTo>
                    <a:pt x="918" y="3562"/>
                    <a:pt x="951" y="3553"/>
                    <a:pt x="968" y="3537"/>
                  </a:cubicBezTo>
                  <a:lnTo>
                    <a:pt x="1302" y="3270"/>
                  </a:lnTo>
                  <a:cubicBezTo>
                    <a:pt x="1368" y="3270"/>
                    <a:pt x="1435" y="3303"/>
                    <a:pt x="1469" y="3337"/>
                  </a:cubicBezTo>
                  <a:lnTo>
                    <a:pt x="1535" y="3737"/>
                  </a:lnTo>
                  <a:cubicBezTo>
                    <a:pt x="1535" y="3804"/>
                    <a:pt x="1602" y="3870"/>
                    <a:pt x="1669" y="3870"/>
                  </a:cubicBezTo>
                  <a:lnTo>
                    <a:pt x="2236" y="3870"/>
                  </a:lnTo>
                  <a:cubicBezTo>
                    <a:pt x="2336" y="3870"/>
                    <a:pt x="2369" y="3804"/>
                    <a:pt x="2403" y="3737"/>
                  </a:cubicBezTo>
                  <a:lnTo>
                    <a:pt x="2436" y="3337"/>
                  </a:lnTo>
                  <a:cubicBezTo>
                    <a:pt x="2503" y="3303"/>
                    <a:pt x="2536" y="3270"/>
                    <a:pt x="2603" y="3270"/>
                  </a:cubicBezTo>
                  <a:lnTo>
                    <a:pt x="2936" y="3537"/>
                  </a:lnTo>
                  <a:cubicBezTo>
                    <a:pt x="2970" y="3553"/>
                    <a:pt x="3003" y="3562"/>
                    <a:pt x="3036" y="3562"/>
                  </a:cubicBezTo>
                  <a:cubicBezTo>
                    <a:pt x="3070" y="3562"/>
                    <a:pt x="3103" y="3553"/>
                    <a:pt x="3136" y="3537"/>
                  </a:cubicBezTo>
                  <a:lnTo>
                    <a:pt x="3570" y="3103"/>
                  </a:lnTo>
                  <a:cubicBezTo>
                    <a:pt x="3603" y="3070"/>
                    <a:pt x="3603" y="2970"/>
                    <a:pt x="3570" y="2903"/>
                  </a:cubicBezTo>
                  <a:lnTo>
                    <a:pt x="3270" y="2569"/>
                  </a:lnTo>
                  <a:cubicBezTo>
                    <a:pt x="3303" y="2536"/>
                    <a:pt x="3337" y="2469"/>
                    <a:pt x="3337" y="2403"/>
                  </a:cubicBezTo>
                  <a:lnTo>
                    <a:pt x="3770" y="2369"/>
                  </a:lnTo>
                  <a:cubicBezTo>
                    <a:pt x="3837" y="2369"/>
                    <a:pt x="3904" y="2302"/>
                    <a:pt x="3904" y="2236"/>
                  </a:cubicBezTo>
                  <a:lnTo>
                    <a:pt x="3904" y="1635"/>
                  </a:lnTo>
                  <a:cubicBezTo>
                    <a:pt x="3904" y="1569"/>
                    <a:pt x="3837" y="1502"/>
                    <a:pt x="3770" y="1502"/>
                  </a:cubicBezTo>
                  <a:lnTo>
                    <a:pt x="3337" y="1469"/>
                  </a:lnTo>
                  <a:cubicBezTo>
                    <a:pt x="3337" y="1402"/>
                    <a:pt x="3303" y="1335"/>
                    <a:pt x="3270" y="1302"/>
                  </a:cubicBezTo>
                  <a:lnTo>
                    <a:pt x="3570" y="968"/>
                  </a:lnTo>
                  <a:cubicBezTo>
                    <a:pt x="3603" y="901"/>
                    <a:pt x="3603" y="801"/>
                    <a:pt x="3570" y="768"/>
                  </a:cubicBezTo>
                  <a:lnTo>
                    <a:pt x="3136" y="334"/>
                  </a:lnTo>
                  <a:cubicBezTo>
                    <a:pt x="3103" y="318"/>
                    <a:pt x="3070" y="309"/>
                    <a:pt x="3036" y="309"/>
                  </a:cubicBezTo>
                  <a:cubicBezTo>
                    <a:pt x="3003" y="309"/>
                    <a:pt x="2970" y="318"/>
                    <a:pt x="2936" y="334"/>
                  </a:cubicBezTo>
                  <a:lnTo>
                    <a:pt x="2603" y="601"/>
                  </a:lnTo>
                  <a:cubicBezTo>
                    <a:pt x="2536" y="568"/>
                    <a:pt x="2503" y="568"/>
                    <a:pt x="2436" y="535"/>
                  </a:cubicBezTo>
                  <a:lnTo>
                    <a:pt x="2403" y="134"/>
                  </a:lnTo>
                  <a:cubicBezTo>
                    <a:pt x="2369" y="67"/>
                    <a:pt x="2336" y="1"/>
                    <a:pt x="2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4" name="Google Shape;3274;p57"/>
          <p:cNvGrpSpPr/>
          <p:nvPr/>
        </p:nvGrpSpPr>
        <p:grpSpPr>
          <a:xfrm>
            <a:off x="3622650" y="2312388"/>
            <a:ext cx="1292008" cy="240000"/>
            <a:chOff x="3907925" y="2312388"/>
            <a:chExt cx="1292008" cy="240000"/>
          </a:xfrm>
        </p:grpSpPr>
        <p:sp>
          <p:nvSpPr>
            <p:cNvPr id="3275" name="Google Shape;3275;p57"/>
            <p:cNvSpPr/>
            <p:nvPr/>
          </p:nvSpPr>
          <p:spPr>
            <a:xfrm rot="5400000" flipH="1">
              <a:off x="4623633" y="1886400"/>
              <a:ext cx="60600" cy="1092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57"/>
            <p:cNvSpPr/>
            <p:nvPr/>
          </p:nvSpPr>
          <p:spPr>
            <a:xfrm>
              <a:off x="3907925" y="2312388"/>
              <a:ext cx="240000" cy="2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77" name="Google Shape;3277;p57"/>
            <p:cNvGrpSpPr/>
            <p:nvPr/>
          </p:nvGrpSpPr>
          <p:grpSpPr>
            <a:xfrm>
              <a:off x="3946499" y="2364185"/>
              <a:ext cx="162863" cy="134790"/>
              <a:chOff x="2664499" y="1957060"/>
              <a:chExt cx="162863" cy="134790"/>
            </a:xfrm>
          </p:grpSpPr>
          <p:sp>
            <p:nvSpPr>
              <p:cNvPr id="3278" name="Google Shape;3278;p57"/>
              <p:cNvSpPr/>
              <p:nvPr/>
            </p:nvSpPr>
            <p:spPr>
              <a:xfrm>
                <a:off x="2664499" y="1957060"/>
                <a:ext cx="120777" cy="134790"/>
              </a:xfrm>
              <a:custGeom>
                <a:avLst/>
                <a:gdLst/>
                <a:ahLst/>
                <a:cxnLst/>
                <a:rect l="l" t="t" r="r" b="b"/>
                <a:pathLst>
                  <a:path w="2870" h="3203" extrusionOk="0">
                    <a:moveTo>
                      <a:pt x="1435" y="0"/>
                    </a:moveTo>
                    <a:cubicBezTo>
                      <a:pt x="534" y="0"/>
                      <a:pt x="201" y="1201"/>
                      <a:pt x="1001" y="1668"/>
                    </a:cubicBezTo>
                    <a:cubicBezTo>
                      <a:pt x="401" y="1868"/>
                      <a:pt x="1" y="2402"/>
                      <a:pt x="1" y="3036"/>
                    </a:cubicBezTo>
                    <a:lnTo>
                      <a:pt x="1" y="3202"/>
                    </a:lnTo>
                    <a:lnTo>
                      <a:pt x="2869" y="3202"/>
                    </a:lnTo>
                    <a:lnTo>
                      <a:pt x="2869" y="3036"/>
                    </a:lnTo>
                    <a:cubicBezTo>
                      <a:pt x="2869" y="2402"/>
                      <a:pt x="2469" y="1868"/>
                      <a:pt x="1902" y="1668"/>
                    </a:cubicBezTo>
                    <a:cubicBezTo>
                      <a:pt x="2669" y="1201"/>
                      <a:pt x="2369" y="0"/>
                      <a:pt x="143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57"/>
              <p:cNvSpPr/>
              <p:nvPr/>
            </p:nvSpPr>
            <p:spPr>
              <a:xfrm>
                <a:off x="2761376" y="1966865"/>
                <a:ext cx="65985" cy="116569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770" extrusionOk="0">
                    <a:moveTo>
                      <a:pt x="334" y="1"/>
                    </a:moveTo>
                    <a:cubicBezTo>
                      <a:pt x="234" y="1"/>
                      <a:pt x="167" y="34"/>
                      <a:pt x="67" y="67"/>
                    </a:cubicBezTo>
                    <a:cubicBezTo>
                      <a:pt x="200" y="234"/>
                      <a:pt x="267" y="468"/>
                      <a:pt x="267" y="668"/>
                    </a:cubicBezTo>
                    <a:cubicBezTo>
                      <a:pt x="267" y="935"/>
                      <a:pt x="167" y="1168"/>
                      <a:pt x="0" y="1402"/>
                    </a:cubicBezTo>
                    <a:cubicBezTo>
                      <a:pt x="501" y="1669"/>
                      <a:pt x="767" y="2202"/>
                      <a:pt x="801" y="2769"/>
                    </a:cubicBezTo>
                    <a:lnTo>
                      <a:pt x="1568" y="2769"/>
                    </a:lnTo>
                    <a:lnTo>
                      <a:pt x="1568" y="2603"/>
                    </a:lnTo>
                    <a:cubicBezTo>
                      <a:pt x="1535" y="2069"/>
                      <a:pt x="1201" y="1602"/>
                      <a:pt x="701" y="1435"/>
                    </a:cubicBezTo>
                    <a:cubicBezTo>
                      <a:pt x="1401" y="1035"/>
                      <a:pt x="1101" y="1"/>
                      <a:pt x="33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80" name="Google Shape;3280;p57"/>
          <p:cNvGrpSpPr/>
          <p:nvPr/>
        </p:nvGrpSpPr>
        <p:grpSpPr>
          <a:xfrm>
            <a:off x="4388643" y="2718288"/>
            <a:ext cx="942157" cy="240000"/>
            <a:chOff x="4673918" y="2718288"/>
            <a:chExt cx="942157" cy="240000"/>
          </a:xfrm>
        </p:grpSpPr>
        <p:sp>
          <p:nvSpPr>
            <p:cNvPr id="3281" name="Google Shape;3281;p57"/>
            <p:cNvSpPr/>
            <p:nvPr/>
          </p:nvSpPr>
          <p:spPr>
            <a:xfrm rot="5400000" flipH="1">
              <a:off x="5212275" y="2464439"/>
              <a:ext cx="60600" cy="7470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57"/>
            <p:cNvSpPr/>
            <p:nvPr/>
          </p:nvSpPr>
          <p:spPr>
            <a:xfrm>
              <a:off x="4673918" y="2718288"/>
              <a:ext cx="240000" cy="24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57"/>
            <p:cNvSpPr/>
            <p:nvPr/>
          </p:nvSpPr>
          <p:spPr>
            <a:xfrm>
              <a:off x="4716004" y="2764465"/>
              <a:ext cx="155831" cy="148804"/>
            </a:xfrm>
            <a:custGeom>
              <a:avLst/>
              <a:gdLst/>
              <a:ahLst/>
              <a:cxnLst/>
              <a:rect l="l" t="t" r="r" b="b"/>
              <a:pathLst>
                <a:path w="3703" h="3536" extrusionOk="0">
                  <a:moveTo>
                    <a:pt x="1835" y="0"/>
                  </a:moveTo>
                  <a:lnTo>
                    <a:pt x="1268" y="1134"/>
                  </a:lnTo>
                  <a:lnTo>
                    <a:pt x="0" y="1334"/>
                  </a:lnTo>
                  <a:lnTo>
                    <a:pt x="934" y="2235"/>
                  </a:lnTo>
                  <a:lnTo>
                    <a:pt x="701" y="3536"/>
                  </a:lnTo>
                  <a:lnTo>
                    <a:pt x="1835" y="2902"/>
                  </a:lnTo>
                  <a:lnTo>
                    <a:pt x="3002" y="3536"/>
                  </a:lnTo>
                  <a:lnTo>
                    <a:pt x="2769" y="2235"/>
                  </a:lnTo>
                  <a:lnTo>
                    <a:pt x="3703" y="1334"/>
                  </a:lnTo>
                  <a:lnTo>
                    <a:pt x="2435" y="1134"/>
                  </a:lnTo>
                  <a:lnTo>
                    <a:pt x="18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4" name="Google Shape;3284;p57"/>
          <p:cNvGrpSpPr/>
          <p:nvPr/>
        </p:nvGrpSpPr>
        <p:grpSpPr>
          <a:xfrm>
            <a:off x="5154170" y="3148788"/>
            <a:ext cx="2023406" cy="240000"/>
            <a:chOff x="5439445" y="3148788"/>
            <a:chExt cx="2023406" cy="240000"/>
          </a:xfrm>
        </p:grpSpPr>
        <p:sp>
          <p:nvSpPr>
            <p:cNvPr id="3285" name="Google Shape;3285;p57"/>
            <p:cNvSpPr/>
            <p:nvPr/>
          </p:nvSpPr>
          <p:spPr>
            <a:xfrm rot="5400000" flipH="1">
              <a:off x="6524450" y="2361025"/>
              <a:ext cx="60600" cy="18162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57"/>
            <p:cNvSpPr/>
            <p:nvPr/>
          </p:nvSpPr>
          <p:spPr>
            <a:xfrm>
              <a:off x="5439445" y="3148788"/>
              <a:ext cx="240000" cy="24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7" name="Google Shape;3287;p57"/>
            <p:cNvGrpSpPr/>
            <p:nvPr/>
          </p:nvGrpSpPr>
          <p:grpSpPr>
            <a:xfrm>
              <a:off x="5481539" y="3210497"/>
              <a:ext cx="155874" cy="116569"/>
              <a:chOff x="4260619" y="4312747"/>
              <a:chExt cx="155874" cy="116569"/>
            </a:xfrm>
          </p:grpSpPr>
          <p:sp>
            <p:nvSpPr>
              <p:cNvPr id="3288" name="Google Shape;3288;p57"/>
              <p:cNvSpPr/>
              <p:nvPr/>
            </p:nvSpPr>
            <p:spPr>
              <a:xfrm>
                <a:off x="4281661" y="4312747"/>
                <a:ext cx="11374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069" extrusionOk="0">
                    <a:moveTo>
                      <a:pt x="101" y="1"/>
                    </a:moveTo>
                    <a:cubicBezTo>
                      <a:pt x="34" y="1"/>
                      <a:pt x="1" y="67"/>
                      <a:pt x="34" y="134"/>
                    </a:cubicBezTo>
                    <a:lnTo>
                      <a:pt x="1302" y="1068"/>
                    </a:lnTo>
                    <a:lnTo>
                      <a:pt x="1369" y="1068"/>
                    </a:lnTo>
                    <a:lnTo>
                      <a:pt x="2636" y="134"/>
                    </a:lnTo>
                    <a:cubicBezTo>
                      <a:pt x="2703" y="67"/>
                      <a:pt x="2670" y="1"/>
                      <a:pt x="260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57"/>
              <p:cNvSpPr/>
              <p:nvPr/>
            </p:nvSpPr>
            <p:spPr>
              <a:xfrm>
                <a:off x="4260619" y="4327645"/>
                <a:ext cx="155874" cy="101671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416" extrusionOk="0">
                    <a:moveTo>
                      <a:pt x="82" y="1"/>
                    </a:moveTo>
                    <a:cubicBezTo>
                      <a:pt x="36" y="1"/>
                      <a:pt x="1" y="32"/>
                      <a:pt x="1" y="80"/>
                    </a:cubicBezTo>
                    <a:lnTo>
                      <a:pt x="1" y="2315"/>
                    </a:lnTo>
                    <a:cubicBezTo>
                      <a:pt x="1" y="2382"/>
                      <a:pt x="34" y="2382"/>
                      <a:pt x="101" y="2415"/>
                    </a:cubicBezTo>
                    <a:lnTo>
                      <a:pt x="3637" y="2415"/>
                    </a:lnTo>
                    <a:cubicBezTo>
                      <a:pt x="3670" y="2382"/>
                      <a:pt x="3703" y="2382"/>
                      <a:pt x="3703" y="2315"/>
                    </a:cubicBezTo>
                    <a:lnTo>
                      <a:pt x="3703" y="80"/>
                    </a:lnTo>
                    <a:cubicBezTo>
                      <a:pt x="3703" y="32"/>
                      <a:pt x="3668" y="1"/>
                      <a:pt x="3635" y="1"/>
                    </a:cubicBezTo>
                    <a:cubicBezTo>
                      <a:pt x="3623" y="1"/>
                      <a:pt x="3612" y="5"/>
                      <a:pt x="3603" y="14"/>
                    </a:cubicBezTo>
                    <a:lnTo>
                      <a:pt x="1935" y="1248"/>
                    </a:lnTo>
                    <a:cubicBezTo>
                      <a:pt x="1919" y="1281"/>
                      <a:pt x="1894" y="1298"/>
                      <a:pt x="1869" y="1298"/>
                    </a:cubicBezTo>
                    <a:cubicBezTo>
                      <a:pt x="1844" y="1298"/>
                      <a:pt x="1819" y="1281"/>
                      <a:pt x="1802" y="1248"/>
                    </a:cubicBezTo>
                    <a:lnTo>
                      <a:pt x="134" y="14"/>
                    </a:lnTo>
                    <a:cubicBezTo>
                      <a:pt x="116" y="5"/>
                      <a:pt x="98" y="1"/>
                      <a:pt x="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90" name="Google Shape;3290;p57"/>
          <p:cNvGrpSpPr/>
          <p:nvPr/>
        </p:nvGrpSpPr>
        <p:grpSpPr>
          <a:xfrm>
            <a:off x="6685470" y="3579300"/>
            <a:ext cx="1093355" cy="240000"/>
            <a:chOff x="6970745" y="3579300"/>
            <a:chExt cx="1093355" cy="240000"/>
          </a:xfrm>
        </p:grpSpPr>
        <p:sp>
          <p:nvSpPr>
            <p:cNvPr id="3291" name="Google Shape;3291;p57"/>
            <p:cNvSpPr/>
            <p:nvPr/>
          </p:nvSpPr>
          <p:spPr>
            <a:xfrm rot="5400000" flipH="1">
              <a:off x="7588450" y="3254425"/>
              <a:ext cx="60600" cy="8907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57"/>
            <p:cNvSpPr/>
            <p:nvPr/>
          </p:nvSpPr>
          <p:spPr>
            <a:xfrm>
              <a:off x="6970745" y="3579300"/>
              <a:ext cx="240000" cy="24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93" name="Google Shape;3293;p57"/>
            <p:cNvGrpSpPr/>
            <p:nvPr/>
          </p:nvGrpSpPr>
          <p:grpSpPr>
            <a:xfrm>
              <a:off x="7019354" y="3608519"/>
              <a:ext cx="142786" cy="182175"/>
              <a:chOff x="4857525" y="4014150"/>
              <a:chExt cx="84825" cy="108225"/>
            </a:xfrm>
          </p:grpSpPr>
          <p:sp>
            <p:nvSpPr>
              <p:cNvPr id="3294" name="Google Shape;3294;p57"/>
              <p:cNvSpPr/>
              <p:nvPr/>
            </p:nvSpPr>
            <p:spPr>
              <a:xfrm>
                <a:off x="4866150" y="4036125"/>
                <a:ext cx="61725" cy="697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2791" extrusionOk="0">
                    <a:moveTo>
                      <a:pt x="1373" y="0"/>
                    </a:moveTo>
                    <a:cubicBezTo>
                      <a:pt x="1261" y="0"/>
                      <a:pt x="1147" y="18"/>
                      <a:pt x="1034" y="55"/>
                    </a:cubicBezTo>
                    <a:cubicBezTo>
                      <a:pt x="301" y="256"/>
                      <a:pt x="0" y="1090"/>
                      <a:pt x="434" y="1723"/>
                    </a:cubicBezTo>
                    <a:cubicBezTo>
                      <a:pt x="634" y="1990"/>
                      <a:pt x="734" y="2357"/>
                      <a:pt x="734" y="2691"/>
                    </a:cubicBezTo>
                    <a:lnTo>
                      <a:pt x="734" y="2791"/>
                    </a:lnTo>
                    <a:lnTo>
                      <a:pt x="1968" y="2791"/>
                    </a:lnTo>
                    <a:lnTo>
                      <a:pt x="1968" y="2691"/>
                    </a:lnTo>
                    <a:cubicBezTo>
                      <a:pt x="1935" y="2357"/>
                      <a:pt x="2068" y="2024"/>
                      <a:pt x="2269" y="1757"/>
                    </a:cubicBezTo>
                    <a:cubicBezTo>
                      <a:pt x="2402" y="1557"/>
                      <a:pt x="2469" y="1323"/>
                      <a:pt x="2469" y="1123"/>
                    </a:cubicBezTo>
                    <a:cubicBezTo>
                      <a:pt x="2469" y="479"/>
                      <a:pt x="1952" y="0"/>
                      <a:pt x="137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57"/>
              <p:cNvSpPr/>
              <p:nvPr/>
            </p:nvSpPr>
            <p:spPr>
              <a:xfrm>
                <a:off x="4885325" y="4111725"/>
                <a:ext cx="29225" cy="10650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426" extrusionOk="0">
                    <a:moveTo>
                      <a:pt x="1" y="0"/>
                    </a:moveTo>
                    <a:cubicBezTo>
                      <a:pt x="84" y="284"/>
                      <a:pt x="334" y="426"/>
                      <a:pt x="584" y="426"/>
                    </a:cubicBezTo>
                    <a:cubicBezTo>
                      <a:pt x="834" y="426"/>
                      <a:pt x="1085" y="284"/>
                      <a:pt x="11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57"/>
              <p:cNvSpPr/>
              <p:nvPr/>
            </p:nvSpPr>
            <p:spPr>
              <a:xfrm>
                <a:off x="4897000" y="4014150"/>
                <a:ext cx="5875" cy="2005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802" extrusionOk="0">
                    <a:moveTo>
                      <a:pt x="117" y="0"/>
                    </a:moveTo>
                    <a:cubicBezTo>
                      <a:pt x="59" y="0"/>
                      <a:pt x="1" y="34"/>
                      <a:pt x="1" y="101"/>
                    </a:cubicBezTo>
                    <a:lnTo>
                      <a:pt x="1" y="701"/>
                    </a:lnTo>
                    <a:cubicBezTo>
                      <a:pt x="1" y="768"/>
                      <a:pt x="34" y="801"/>
                      <a:pt x="134" y="801"/>
                    </a:cubicBezTo>
                    <a:cubicBezTo>
                      <a:pt x="201" y="801"/>
                      <a:pt x="234" y="768"/>
                      <a:pt x="234" y="701"/>
                    </a:cubicBezTo>
                    <a:lnTo>
                      <a:pt x="234" y="101"/>
                    </a:lnTo>
                    <a:cubicBezTo>
                      <a:pt x="234" y="34"/>
                      <a:pt x="176" y="0"/>
                      <a:pt x="11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57"/>
              <p:cNvSpPr/>
              <p:nvPr/>
            </p:nvSpPr>
            <p:spPr>
              <a:xfrm>
                <a:off x="4924525" y="4031725"/>
                <a:ext cx="1782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66" extrusionOk="0">
                    <a:moveTo>
                      <a:pt x="538" y="0"/>
                    </a:moveTo>
                    <a:cubicBezTo>
                      <a:pt x="514" y="0"/>
                      <a:pt x="489" y="10"/>
                      <a:pt x="467" y="31"/>
                    </a:cubicBezTo>
                    <a:lnTo>
                      <a:pt x="34" y="465"/>
                    </a:lnTo>
                    <a:cubicBezTo>
                      <a:pt x="0" y="498"/>
                      <a:pt x="0" y="565"/>
                      <a:pt x="34" y="632"/>
                    </a:cubicBezTo>
                    <a:cubicBezTo>
                      <a:pt x="67" y="665"/>
                      <a:pt x="100" y="665"/>
                      <a:pt x="134" y="665"/>
                    </a:cubicBezTo>
                    <a:cubicBezTo>
                      <a:pt x="167" y="665"/>
                      <a:pt x="200" y="665"/>
                      <a:pt x="234" y="632"/>
                    </a:cubicBezTo>
                    <a:lnTo>
                      <a:pt x="634" y="198"/>
                    </a:lnTo>
                    <a:cubicBezTo>
                      <a:pt x="712" y="120"/>
                      <a:pt x="627" y="0"/>
                      <a:pt x="53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57"/>
              <p:cNvSpPr/>
              <p:nvPr/>
            </p:nvSpPr>
            <p:spPr>
              <a:xfrm>
                <a:off x="4857525" y="4031725"/>
                <a:ext cx="17825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713" h="666" extrusionOk="0">
                    <a:moveTo>
                      <a:pt x="174" y="0"/>
                    </a:moveTo>
                    <a:cubicBezTo>
                      <a:pt x="85" y="0"/>
                      <a:pt x="0" y="120"/>
                      <a:pt x="78" y="198"/>
                    </a:cubicBezTo>
                    <a:lnTo>
                      <a:pt x="512" y="632"/>
                    </a:lnTo>
                    <a:cubicBezTo>
                      <a:pt x="512" y="665"/>
                      <a:pt x="545" y="665"/>
                      <a:pt x="579" y="665"/>
                    </a:cubicBezTo>
                    <a:cubicBezTo>
                      <a:pt x="612" y="665"/>
                      <a:pt x="646" y="665"/>
                      <a:pt x="679" y="632"/>
                    </a:cubicBezTo>
                    <a:cubicBezTo>
                      <a:pt x="712" y="565"/>
                      <a:pt x="712" y="498"/>
                      <a:pt x="679" y="465"/>
                    </a:cubicBezTo>
                    <a:lnTo>
                      <a:pt x="245" y="31"/>
                    </a:lnTo>
                    <a:cubicBezTo>
                      <a:pt x="224" y="10"/>
                      <a:pt x="199" y="0"/>
                      <a:pt x="17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05" name="Google Shape;3305;p57"/>
          <p:cNvSpPr/>
          <p:nvPr/>
        </p:nvSpPr>
        <p:spPr>
          <a:xfrm rot="-5400000">
            <a:off x="1529097" y="1667369"/>
            <a:ext cx="285900" cy="64950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57"/>
          <p:cNvSpPr/>
          <p:nvPr/>
        </p:nvSpPr>
        <p:spPr>
          <a:xfrm rot="-5400000">
            <a:off x="1529097" y="2121106"/>
            <a:ext cx="285900" cy="64950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57"/>
          <p:cNvSpPr/>
          <p:nvPr/>
        </p:nvSpPr>
        <p:spPr>
          <a:xfrm rot="-5400000">
            <a:off x="1529097" y="2525981"/>
            <a:ext cx="285900" cy="64950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57"/>
          <p:cNvSpPr/>
          <p:nvPr/>
        </p:nvSpPr>
        <p:spPr>
          <a:xfrm rot="-5400000">
            <a:off x="1529097" y="2956481"/>
            <a:ext cx="285900" cy="64950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57"/>
          <p:cNvSpPr/>
          <p:nvPr/>
        </p:nvSpPr>
        <p:spPr>
          <a:xfrm rot="-5400000">
            <a:off x="1529097" y="3386981"/>
            <a:ext cx="285900" cy="649500"/>
          </a:xfrm>
          <a:prstGeom prst="halfFrame">
            <a:avLst>
              <a:gd name="adj1" fmla="val 0"/>
              <a:gd name="adj2" fmla="val 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" name="Google Shape;2938;p49"/>
          <p:cNvSpPr/>
          <p:nvPr/>
        </p:nvSpPr>
        <p:spPr>
          <a:xfrm>
            <a:off x="7407462" y="2079477"/>
            <a:ext cx="351600" cy="351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939" name="Google Shape;2939;p49"/>
          <p:cNvGraphicFramePr/>
          <p:nvPr>
            <p:extLst>
              <p:ext uri="{D42A27DB-BD31-4B8C-83A1-F6EECF244321}">
                <p14:modId xmlns:p14="http://schemas.microsoft.com/office/powerpoint/2010/main" val="2615338177"/>
              </p:ext>
            </p:extLst>
          </p:nvPr>
        </p:nvGraphicFramePr>
        <p:xfrm>
          <a:off x="6104362" y="1149940"/>
          <a:ext cx="2942100" cy="2642960"/>
        </p:xfrm>
        <a:graphic>
          <a:graphicData uri="http://schemas.openxmlformats.org/drawingml/2006/table">
            <a:tbl>
              <a:tblPr>
                <a:noFill/>
                <a:tableStyleId>{4F1721BF-BE26-42EE-9010-00BF1D931750}</a:tableStyleId>
              </a:tblPr>
              <a:tblGrid>
                <a:gridCol w="42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0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0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0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03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9350">
                <a:tc gridSpan="7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December 5th, Thursday</a:t>
                      </a:r>
                      <a:endParaRPr sz="1600" dirty="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W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1</a:t>
                      </a:r>
                      <a:endParaRPr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2</a:t>
                      </a:r>
                      <a:endParaRPr dirty="0"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3</a:t>
                      </a:r>
                      <a:endParaRPr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Poppins Medium"/>
                          <a:ea typeface="Poppins Medium"/>
                          <a:cs typeface="Poppins Medium"/>
                          <a:sym typeface="Poppins Medium"/>
                        </a:rPr>
                        <a:t>4</a:t>
                      </a:r>
                      <a:endParaRPr>
                        <a:solidFill>
                          <a:schemeClr val="accent1"/>
                        </a:solidFill>
                        <a:latin typeface="Poppins Medium"/>
                        <a:ea typeface="Poppins Medium"/>
                        <a:cs typeface="Poppins Medium"/>
                        <a:sym typeface="Poppins Medium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Poppins Light"/>
                          <a:ea typeface="Poppins Light"/>
                          <a:cs typeface="Poppins Light"/>
                          <a:sym typeface="Poppins Light"/>
                        </a:rPr>
                        <a:t>7</a:t>
                      </a:r>
                      <a:endParaRPr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Poppins Light"/>
                        <a:ea typeface="Poppins Light"/>
                        <a:cs typeface="Poppins Light"/>
                        <a:sym typeface="Poppins Light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1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350">
                <a:tc gridSpan="4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Task 2</a:t>
                      </a:r>
                      <a:endParaRPr sz="1600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rgbClr val="FFFFFF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Completed</a:t>
                      </a:r>
                      <a:endParaRPr dirty="0">
                        <a:solidFill>
                          <a:srgbClr val="FFFFFF"/>
                        </a:solidFill>
                        <a:latin typeface="Poppins"/>
                        <a:ea typeface="Poppins"/>
                        <a:cs typeface="Poppins"/>
                        <a:sym typeface="Poppins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99999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940" name="Google Shape;2940;p49"/>
          <p:cNvSpPr txBox="1">
            <a:spLocks noGrp="1"/>
          </p:cNvSpPr>
          <p:nvPr>
            <p:ph type="body" idx="1"/>
          </p:nvPr>
        </p:nvSpPr>
        <p:spPr>
          <a:xfrm>
            <a:off x="713224" y="1579575"/>
            <a:ext cx="5116075" cy="25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The project may include: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Much Functions Set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Enhance UI 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Automatically Delete Task when it is completed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en-GB" dirty="0"/>
              <a:t>Priority Based Task Allocation</a:t>
            </a:r>
          </a:p>
        </p:txBody>
      </p:sp>
      <p:sp>
        <p:nvSpPr>
          <p:cNvPr id="2941" name="Google Shape;2941;p49"/>
          <p:cNvSpPr txBox="1">
            <a:spLocks noGrp="1"/>
          </p:cNvSpPr>
          <p:nvPr>
            <p:ph type="title"/>
          </p:nvPr>
        </p:nvSpPr>
        <p:spPr>
          <a:xfrm>
            <a:off x="777450" y="501075"/>
            <a:ext cx="7589100" cy="74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Limitations </a:t>
            </a:r>
            <a:endParaRPr sz="6000" dirty="0"/>
          </a:p>
        </p:txBody>
      </p:sp>
      <p:grpSp>
        <p:nvGrpSpPr>
          <p:cNvPr id="2942" name="Google Shape;2942;p49"/>
          <p:cNvGrpSpPr/>
          <p:nvPr/>
        </p:nvGrpSpPr>
        <p:grpSpPr>
          <a:xfrm>
            <a:off x="9122650" y="1163840"/>
            <a:ext cx="21350" cy="2615150"/>
            <a:chOff x="8207988" y="1515700"/>
            <a:chExt cx="21350" cy="2615150"/>
          </a:xfrm>
        </p:grpSpPr>
        <p:grpSp>
          <p:nvGrpSpPr>
            <p:cNvPr id="2943" name="Google Shape;2943;p49"/>
            <p:cNvGrpSpPr/>
            <p:nvPr/>
          </p:nvGrpSpPr>
          <p:grpSpPr>
            <a:xfrm>
              <a:off x="8207988" y="1515700"/>
              <a:ext cx="21350" cy="481550"/>
              <a:chOff x="1233713" y="3232350"/>
              <a:chExt cx="21350" cy="481550"/>
            </a:xfrm>
          </p:grpSpPr>
          <p:sp>
            <p:nvSpPr>
              <p:cNvPr id="2944" name="Google Shape;2944;p4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4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4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4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8" name="Google Shape;2948;p49"/>
            <p:cNvGrpSpPr/>
            <p:nvPr/>
          </p:nvGrpSpPr>
          <p:grpSpPr>
            <a:xfrm>
              <a:off x="8207988" y="2125300"/>
              <a:ext cx="21350" cy="481550"/>
              <a:chOff x="1233713" y="3232350"/>
              <a:chExt cx="21350" cy="481550"/>
            </a:xfrm>
          </p:grpSpPr>
          <p:sp>
            <p:nvSpPr>
              <p:cNvPr id="2949" name="Google Shape;2949;p4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4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4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4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3" name="Google Shape;2953;p49"/>
            <p:cNvGrpSpPr/>
            <p:nvPr/>
          </p:nvGrpSpPr>
          <p:grpSpPr>
            <a:xfrm>
              <a:off x="8207988" y="2734900"/>
              <a:ext cx="21350" cy="481550"/>
              <a:chOff x="1233713" y="3232350"/>
              <a:chExt cx="21350" cy="481550"/>
            </a:xfrm>
          </p:grpSpPr>
          <p:sp>
            <p:nvSpPr>
              <p:cNvPr id="2954" name="Google Shape;2954;p4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4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4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4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8" name="Google Shape;2958;p49"/>
            <p:cNvGrpSpPr/>
            <p:nvPr/>
          </p:nvGrpSpPr>
          <p:grpSpPr>
            <a:xfrm>
              <a:off x="8207988" y="3344500"/>
              <a:ext cx="21350" cy="481550"/>
              <a:chOff x="1233713" y="3232350"/>
              <a:chExt cx="21350" cy="481550"/>
            </a:xfrm>
          </p:grpSpPr>
          <p:sp>
            <p:nvSpPr>
              <p:cNvPr id="2959" name="Google Shape;2959;p4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4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4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4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3" name="Google Shape;2963;p49"/>
            <p:cNvGrpSpPr/>
            <p:nvPr/>
          </p:nvGrpSpPr>
          <p:grpSpPr>
            <a:xfrm>
              <a:off x="8207988" y="3954100"/>
              <a:ext cx="21350" cy="176750"/>
              <a:chOff x="1233713" y="3232350"/>
              <a:chExt cx="21350" cy="176750"/>
            </a:xfrm>
          </p:grpSpPr>
          <p:sp>
            <p:nvSpPr>
              <p:cNvPr id="2964" name="Google Shape;2964;p4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4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2" name="Google Shape;7712;p69"/>
          <p:cNvGrpSpPr/>
          <p:nvPr/>
        </p:nvGrpSpPr>
        <p:grpSpPr>
          <a:xfrm rot="5400000">
            <a:off x="2923113" y="1947438"/>
            <a:ext cx="21350" cy="3072350"/>
            <a:chOff x="795213" y="1473250"/>
            <a:chExt cx="21350" cy="3072350"/>
          </a:xfrm>
        </p:grpSpPr>
        <p:grpSp>
          <p:nvGrpSpPr>
            <p:cNvPr id="7713" name="Google Shape;7713;p69"/>
            <p:cNvGrpSpPr/>
            <p:nvPr/>
          </p:nvGrpSpPr>
          <p:grpSpPr>
            <a:xfrm>
              <a:off x="795213" y="1473250"/>
              <a:ext cx="21350" cy="481550"/>
              <a:chOff x="1233713" y="3232350"/>
              <a:chExt cx="21350" cy="481550"/>
            </a:xfrm>
          </p:grpSpPr>
          <p:sp>
            <p:nvSpPr>
              <p:cNvPr id="7714" name="Google Shape;7714;p6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6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6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6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18" name="Google Shape;7718;p69"/>
            <p:cNvGrpSpPr/>
            <p:nvPr/>
          </p:nvGrpSpPr>
          <p:grpSpPr>
            <a:xfrm>
              <a:off x="795213" y="2082850"/>
              <a:ext cx="21350" cy="481550"/>
              <a:chOff x="1233713" y="3232350"/>
              <a:chExt cx="21350" cy="481550"/>
            </a:xfrm>
          </p:grpSpPr>
          <p:sp>
            <p:nvSpPr>
              <p:cNvPr id="7719" name="Google Shape;7719;p6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6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6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6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3" name="Google Shape;7723;p69"/>
            <p:cNvGrpSpPr/>
            <p:nvPr/>
          </p:nvGrpSpPr>
          <p:grpSpPr>
            <a:xfrm>
              <a:off x="795213" y="2692450"/>
              <a:ext cx="21350" cy="481550"/>
              <a:chOff x="1233713" y="3232350"/>
              <a:chExt cx="21350" cy="481550"/>
            </a:xfrm>
          </p:grpSpPr>
          <p:sp>
            <p:nvSpPr>
              <p:cNvPr id="7724" name="Google Shape;7724;p6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6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6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6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28" name="Google Shape;7728;p69"/>
            <p:cNvGrpSpPr/>
            <p:nvPr/>
          </p:nvGrpSpPr>
          <p:grpSpPr>
            <a:xfrm>
              <a:off x="795213" y="3302050"/>
              <a:ext cx="21350" cy="481550"/>
              <a:chOff x="1233713" y="3232350"/>
              <a:chExt cx="21350" cy="481550"/>
            </a:xfrm>
          </p:grpSpPr>
          <p:sp>
            <p:nvSpPr>
              <p:cNvPr id="7729" name="Google Shape;7729;p6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6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69"/>
              <p:cNvSpPr/>
              <p:nvPr/>
            </p:nvSpPr>
            <p:spPr>
              <a:xfrm rot="5400000">
                <a:off x="1232213" y="35386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69"/>
              <p:cNvSpPr/>
              <p:nvPr/>
            </p:nvSpPr>
            <p:spPr>
              <a:xfrm rot="5400000">
                <a:off x="1232213" y="36910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3" name="Google Shape;7733;p69"/>
            <p:cNvGrpSpPr/>
            <p:nvPr/>
          </p:nvGrpSpPr>
          <p:grpSpPr>
            <a:xfrm>
              <a:off x="795213" y="3911650"/>
              <a:ext cx="21350" cy="176750"/>
              <a:chOff x="1233713" y="3232350"/>
              <a:chExt cx="21350" cy="176750"/>
            </a:xfrm>
          </p:grpSpPr>
          <p:sp>
            <p:nvSpPr>
              <p:cNvPr id="7734" name="Google Shape;7734;p6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6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36" name="Google Shape;7736;p69"/>
            <p:cNvGrpSpPr/>
            <p:nvPr/>
          </p:nvGrpSpPr>
          <p:grpSpPr>
            <a:xfrm>
              <a:off x="795213" y="4216450"/>
              <a:ext cx="21350" cy="176750"/>
              <a:chOff x="1233713" y="3232350"/>
              <a:chExt cx="21350" cy="176750"/>
            </a:xfrm>
          </p:grpSpPr>
          <p:sp>
            <p:nvSpPr>
              <p:cNvPr id="7737" name="Google Shape;7737;p69"/>
              <p:cNvSpPr/>
              <p:nvPr/>
            </p:nvSpPr>
            <p:spPr>
              <a:xfrm rot="5400000">
                <a:off x="1232213" y="32338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69"/>
              <p:cNvSpPr/>
              <p:nvPr/>
            </p:nvSpPr>
            <p:spPr>
              <a:xfrm rot="5400000">
                <a:off x="1232213" y="3386250"/>
                <a:ext cx="24350" cy="213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854" extrusionOk="0">
                    <a:moveTo>
                      <a:pt x="548" y="0"/>
                    </a:moveTo>
                    <a:cubicBezTo>
                      <a:pt x="183" y="0"/>
                      <a:pt x="1" y="456"/>
                      <a:pt x="244" y="730"/>
                    </a:cubicBezTo>
                    <a:cubicBezTo>
                      <a:pt x="330" y="816"/>
                      <a:pt x="435" y="854"/>
                      <a:pt x="537" y="854"/>
                    </a:cubicBezTo>
                    <a:cubicBezTo>
                      <a:pt x="760" y="854"/>
                      <a:pt x="974" y="675"/>
                      <a:pt x="974" y="426"/>
                    </a:cubicBezTo>
                    <a:cubicBezTo>
                      <a:pt x="974" y="213"/>
                      <a:pt x="791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39" name="Google Shape;7739;p69"/>
            <p:cNvSpPr/>
            <p:nvPr/>
          </p:nvSpPr>
          <p:spPr>
            <a:xfrm rot="5400000">
              <a:off x="793713" y="4522750"/>
              <a:ext cx="24350" cy="21350"/>
            </a:xfrm>
            <a:custGeom>
              <a:avLst/>
              <a:gdLst/>
              <a:ahLst/>
              <a:cxnLst/>
              <a:rect l="l" t="t" r="r" b="b"/>
              <a:pathLst>
                <a:path w="974" h="854" extrusionOk="0">
                  <a:moveTo>
                    <a:pt x="548" y="0"/>
                  </a:moveTo>
                  <a:cubicBezTo>
                    <a:pt x="183" y="0"/>
                    <a:pt x="1" y="456"/>
                    <a:pt x="244" y="730"/>
                  </a:cubicBezTo>
                  <a:cubicBezTo>
                    <a:pt x="330" y="816"/>
                    <a:pt x="435" y="854"/>
                    <a:pt x="537" y="854"/>
                  </a:cubicBezTo>
                  <a:cubicBezTo>
                    <a:pt x="760" y="854"/>
                    <a:pt x="974" y="675"/>
                    <a:pt x="974" y="426"/>
                  </a:cubicBezTo>
                  <a:cubicBezTo>
                    <a:pt x="974" y="213"/>
                    <a:pt x="791" y="0"/>
                    <a:pt x="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1" name="Google Shape;7741;p69"/>
          <p:cNvGrpSpPr/>
          <p:nvPr/>
        </p:nvGrpSpPr>
        <p:grpSpPr>
          <a:xfrm>
            <a:off x="4408275" y="1662463"/>
            <a:ext cx="3338100" cy="2854325"/>
            <a:chOff x="4408275" y="1662463"/>
            <a:chExt cx="3338100" cy="2854325"/>
          </a:xfrm>
        </p:grpSpPr>
        <p:sp>
          <p:nvSpPr>
            <p:cNvPr id="7742" name="Google Shape;7742;p69"/>
            <p:cNvSpPr/>
            <p:nvPr/>
          </p:nvSpPr>
          <p:spPr>
            <a:xfrm>
              <a:off x="5649897" y="3930163"/>
              <a:ext cx="749697" cy="495414"/>
            </a:xfrm>
            <a:custGeom>
              <a:avLst/>
              <a:gdLst/>
              <a:ahLst/>
              <a:cxnLst/>
              <a:rect l="l" t="t" r="r" b="b"/>
              <a:pathLst>
                <a:path w="70994" h="33127" extrusionOk="0">
                  <a:moveTo>
                    <a:pt x="67010" y="0"/>
                  </a:moveTo>
                  <a:lnTo>
                    <a:pt x="3782" y="151"/>
                  </a:lnTo>
                  <a:lnTo>
                    <a:pt x="1" y="33127"/>
                  </a:lnTo>
                  <a:lnTo>
                    <a:pt x="70993" y="32925"/>
                  </a:lnTo>
                  <a:lnTo>
                    <a:pt x="670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69"/>
            <p:cNvSpPr/>
            <p:nvPr/>
          </p:nvSpPr>
          <p:spPr>
            <a:xfrm>
              <a:off x="4408275" y="1662463"/>
              <a:ext cx="3338100" cy="2306100"/>
            </a:xfrm>
            <a:prstGeom prst="roundRect">
              <a:avLst>
                <a:gd name="adj" fmla="val 3608"/>
              </a:avLst>
            </a:prstGeom>
            <a:noFill/>
            <a:ln w="1143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69"/>
            <p:cNvSpPr/>
            <p:nvPr/>
          </p:nvSpPr>
          <p:spPr>
            <a:xfrm>
              <a:off x="5985103" y="3936801"/>
              <a:ext cx="79298" cy="67823"/>
            </a:xfrm>
            <a:custGeom>
              <a:avLst/>
              <a:gdLst/>
              <a:ahLst/>
              <a:cxnLst/>
              <a:rect l="l" t="t" r="r" b="b"/>
              <a:pathLst>
                <a:path w="10186" h="8712" extrusionOk="0">
                  <a:moveTo>
                    <a:pt x="5849" y="1"/>
                  </a:moveTo>
                  <a:cubicBezTo>
                    <a:pt x="1967" y="1"/>
                    <a:pt x="0" y="4690"/>
                    <a:pt x="2723" y="7413"/>
                  </a:cubicBezTo>
                  <a:cubicBezTo>
                    <a:pt x="3621" y="8310"/>
                    <a:pt x="4720" y="8711"/>
                    <a:pt x="5795" y="8711"/>
                  </a:cubicBezTo>
                  <a:cubicBezTo>
                    <a:pt x="8041" y="8711"/>
                    <a:pt x="10185" y="6962"/>
                    <a:pt x="10185" y="4337"/>
                  </a:cubicBezTo>
                  <a:cubicBezTo>
                    <a:pt x="10185" y="1967"/>
                    <a:pt x="8219" y="1"/>
                    <a:pt x="584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69"/>
            <p:cNvSpPr/>
            <p:nvPr/>
          </p:nvSpPr>
          <p:spPr>
            <a:xfrm>
              <a:off x="5333250" y="4402188"/>
              <a:ext cx="1383000" cy="1146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746" name="Google Shape;7746;p69"/>
          <p:cNvPicPr preferRelativeResize="0"/>
          <p:nvPr/>
        </p:nvPicPr>
        <p:blipFill rotWithShape="1">
          <a:blip r:embed="rId3">
            <a:alphaModFix/>
          </a:blip>
          <a:srcRect l="9276" r="9276"/>
          <a:stretch/>
        </p:blipFill>
        <p:spPr>
          <a:xfrm>
            <a:off x="4428825" y="1690925"/>
            <a:ext cx="3297000" cy="2248500"/>
          </a:xfrm>
          <a:prstGeom prst="roundRect">
            <a:avLst>
              <a:gd name="adj" fmla="val 6157"/>
            </a:avLst>
          </a:prstGeom>
          <a:noFill/>
          <a:ln>
            <a:noFill/>
          </a:ln>
        </p:spPr>
      </p:pic>
      <p:sp>
        <p:nvSpPr>
          <p:cNvPr id="7747" name="Google Shape;7747;p69"/>
          <p:cNvSpPr txBox="1">
            <a:spLocks noGrp="1"/>
          </p:cNvSpPr>
          <p:nvPr>
            <p:ph type="subTitle" idx="1"/>
          </p:nvPr>
        </p:nvSpPr>
        <p:spPr>
          <a:xfrm>
            <a:off x="569024" y="1587875"/>
            <a:ext cx="3583963" cy="122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rgbClr val="FFC000"/>
                </a:solidFill>
              </a:rPr>
              <a:t>For more queries 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hlinkClick r:id="rId4"/>
              </a:rPr>
              <a:t>221902164@student.green.edu.bd</a:t>
            </a:r>
            <a:br>
              <a:rPr lang="en" sz="2000" dirty="0"/>
            </a:br>
            <a:r>
              <a:rPr lang="en" sz="2000" dirty="0"/>
              <a:t>masumhossain.com</a:t>
            </a:r>
          </a:p>
        </p:txBody>
      </p:sp>
      <p:sp>
        <p:nvSpPr>
          <p:cNvPr id="7896" name="Google Shape;7896;p73"/>
          <p:cNvSpPr txBox="1">
            <a:spLocks/>
          </p:cNvSpPr>
          <p:nvPr/>
        </p:nvSpPr>
        <p:spPr>
          <a:xfrm>
            <a:off x="-592037" y="20194"/>
            <a:ext cx="5808097" cy="177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"/>
              <a:buNone/>
              <a:defRPr sz="3000" b="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6000" dirty="0"/>
              <a:t>Thanks!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CC849-719E-A999-533D-781967668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0451" y="1680685"/>
            <a:ext cx="3293896" cy="22878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llege Schedu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1944"/>
      </a:accent1>
      <a:accent2>
        <a:srgbClr val="0476C7"/>
      </a:accent2>
      <a:accent3>
        <a:srgbClr val="2AF5C7"/>
      </a:accent3>
      <a:accent4>
        <a:srgbClr val="83DAF7"/>
      </a:accent4>
      <a:accent5>
        <a:srgbClr val="F680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225</Words>
  <Application>Microsoft Office PowerPoint</Application>
  <PresentationFormat>On-screen Show (16:9)</PresentationFormat>
  <Paragraphs>80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Poppins Medium</vt:lpstr>
      <vt:lpstr>Arial</vt:lpstr>
      <vt:lpstr>Poppins</vt:lpstr>
      <vt:lpstr>Mukta</vt:lpstr>
      <vt:lpstr>Kantumruy Pro SemiBold</vt:lpstr>
      <vt:lpstr>Poppins Light</vt:lpstr>
      <vt:lpstr>Roboto Condensed</vt:lpstr>
      <vt:lpstr>Wingdings</vt:lpstr>
      <vt:lpstr>College Schedules</vt:lpstr>
      <vt:lpstr>TaskMate   Your Ultimate Task Assistant</vt:lpstr>
      <vt:lpstr>Table of contents</vt:lpstr>
      <vt:lpstr>Introduction</vt:lpstr>
      <vt:lpstr>Motivation</vt:lpstr>
      <vt:lpstr>Demonstration</vt:lpstr>
      <vt:lpstr>Limitations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TaskMate   Your Ultimate Task Assistant</dc:title>
  <dc:creator>Masum</dc:creator>
  <cp:lastModifiedBy>Masum Hossain</cp:lastModifiedBy>
  <cp:revision>4</cp:revision>
  <dcterms:modified xsi:type="dcterms:W3CDTF">2024-12-22T12:12:14Z</dcterms:modified>
</cp:coreProperties>
</file>